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sldIdLst>
    <p:sldId id="257" r:id="rId3"/>
    <p:sldId id="256" r:id="rId4"/>
    <p:sldId id="261" r:id="rId5"/>
    <p:sldId id="258" r:id="rId6"/>
    <p:sldId id="259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696"/>
    <a:srgbClr val="3CF73C"/>
    <a:srgbClr val="286428"/>
    <a:srgbClr val="355222"/>
    <a:srgbClr val="212121"/>
    <a:srgbClr val="FFFFFF"/>
    <a:srgbClr val="61BF61"/>
    <a:srgbClr val="378937"/>
    <a:srgbClr val="787878"/>
    <a:srgbClr val="9E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B87DC5-F521-4BDA-9E40-05F21E443584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BC80057D-18F4-42AB-88B4-765D312444DB}">
      <dgm:prSet phldrT="[Texto]"/>
      <dgm:spPr>
        <a:solidFill>
          <a:srgbClr val="355222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HOME</a:t>
          </a:r>
        </a:p>
      </dgm:t>
    </dgm:pt>
    <dgm:pt modelId="{6725A92F-A12A-41B3-8C4A-D054457A47F8}" type="parTrans" cxnId="{659D2BAB-8B5A-48D7-B9D8-88E78D628E30}">
      <dgm:prSet/>
      <dgm:spPr/>
      <dgm:t>
        <a:bodyPr/>
        <a:lstStyle/>
        <a:p>
          <a:endParaRPr lang="es-MX"/>
        </a:p>
      </dgm:t>
    </dgm:pt>
    <dgm:pt modelId="{8FCE279A-B6BD-4CED-ACB1-AB50421792D5}" type="sibTrans" cxnId="{659D2BAB-8B5A-48D7-B9D8-88E78D628E30}">
      <dgm:prSet/>
      <dgm:spPr/>
      <dgm:t>
        <a:bodyPr/>
        <a:lstStyle/>
        <a:p>
          <a:endParaRPr lang="es-MX"/>
        </a:p>
      </dgm:t>
    </dgm:pt>
    <dgm:pt modelId="{15B5D0C8-60E7-42C5-93C4-610B473B18AD}">
      <dgm:prSet phldrT="[Texto]"/>
      <dgm:spPr>
        <a:solidFill>
          <a:srgbClr val="378937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BLOGS</a:t>
          </a:r>
        </a:p>
      </dgm:t>
    </dgm:pt>
    <dgm:pt modelId="{94C676F6-9C37-4A5D-9C24-4ADB718FE402}" type="parTrans" cxnId="{C6363531-DBC8-4D3F-8CD5-2C957CA743B4}">
      <dgm:prSet/>
      <dgm:spPr>
        <a:ln>
          <a:solidFill>
            <a:schemeClr val="bg1"/>
          </a:solidFill>
          <a:prstDash val="lgDash"/>
        </a:ln>
      </dgm:spPr>
      <dgm:t>
        <a:bodyPr/>
        <a:lstStyle/>
        <a:p>
          <a:endParaRPr lang="es-MX"/>
        </a:p>
      </dgm:t>
    </dgm:pt>
    <dgm:pt modelId="{BB859906-75FE-422E-BFA6-6115843799C2}" type="sibTrans" cxnId="{C6363531-DBC8-4D3F-8CD5-2C957CA743B4}">
      <dgm:prSet/>
      <dgm:spPr/>
      <dgm:t>
        <a:bodyPr/>
        <a:lstStyle/>
        <a:p>
          <a:endParaRPr lang="es-MX"/>
        </a:p>
      </dgm:t>
    </dgm:pt>
    <dgm:pt modelId="{78CA8925-C159-410B-8998-6572B2D5E5F3}">
      <dgm:prSet phldrT="[Texto]"/>
      <dgm:spPr>
        <a:solidFill>
          <a:srgbClr val="61BF61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AILMENTS HISTORIES</a:t>
          </a:r>
        </a:p>
      </dgm:t>
    </dgm:pt>
    <dgm:pt modelId="{9136B994-81FF-4A8D-8E58-5BAEF934D31A}" type="parTrans" cxnId="{90EB7E05-D203-46CA-A5FE-910A6CC5AF39}">
      <dgm:prSet/>
      <dgm:spPr>
        <a:ln>
          <a:solidFill>
            <a:schemeClr val="bg1"/>
          </a:solidFill>
          <a:prstDash val="lgDash"/>
        </a:ln>
      </dgm:spPr>
      <dgm:t>
        <a:bodyPr/>
        <a:lstStyle/>
        <a:p>
          <a:endParaRPr lang="es-MX"/>
        </a:p>
      </dgm:t>
    </dgm:pt>
    <dgm:pt modelId="{FE9D9DC0-2513-4151-8125-350935D7F1EF}" type="sibTrans" cxnId="{90EB7E05-D203-46CA-A5FE-910A6CC5AF39}">
      <dgm:prSet/>
      <dgm:spPr/>
      <dgm:t>
        <a:bodyPr/>
        <a:lstStyle/>
        <a:p>
          <a:endParaRPr lang="es-MX"/>
        </a:p>
      </dgm:t>
    </dgm:pt>
    <dgm:pt modelId="{87B38D77-DC54-4A4F-8197-45EC04155063}">
      <dgm:prSet phldrT="[Texto]"/>
      <dgm:spPr>
        <a:solidFill>
          <a:srgbClr val="61BF61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GENERAL TIPS</a:t>
          </a:r>
        </a:p>
      </dgm:t>
    </dgm:pt>
    <dgm:pt modelId="{5968BE81-9F29-4485-A479-CC7E0471BBF1}" type="parTrans" cxnId="{B389DD21-21C9-4246-98D6-304F5359989D}">
      <dgm:prSet/>
      <dgm:spPr>
        <a:ln>
          <a:solidFill>
            <a:schemeClr val="bg1"/>
          </a:solidFill>
          <a:prstDash val="lgDash"/>
        </a:ln>
      </dgm:spPr>
      <dgm:t>
        <a:bodyPr/>
        <a:lstStyle/>
        <a:p>
          <a:endParaRPr lang="es-MX"/>
        </a:p>
      </dgm:t>
    </dgm:pt>
    <dgm:pt modelId="{83E40D1C-7607-4A1B-BD02-51C1D8B7936F}" type="sibTrans" cxnId="{B389DD21-21C9-4246-98D6-304F5359989D}">
      <dgm:prSet/>
      <dgm:spPr/>
      <dgm:t>
        <a:bodyPr/>
        <a:lstStyle/>
        <a:p>
          <a:endParaRPr lang="es-MX"/>
        </a:p>
      </dgm:t>
    </dgm:pt>
    <dgm:pt modelId="{783AA493-5F7A-4A5F-A49F-B43396381F56}">
      <dgm:prSet phldrT="[Texto]"/>
      <dgm:spPr>
        <a:solidFill>
          <a:srgbClr val="286428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NUTRITIONAL ASESORIES</a:t>
          </a:r>
        </a:p>
      </dgm:t>
    </dgm:pt>
    <dgm:pt modelId="{FD1E8106-E39D-49A6-96F6-B69F77ADFBDC}" type="parTrans" cxnId="{88190749-A7E3-4705-A494-C31AC123EED1}">
      <dgm:prSet/>
      <dgm:spPr>
        <a:ln>
          <a:solidFill>
            <a:schemeClr val="bg1"/>
          </a:solidFill>
          <a:prstDash val="lgDash"/>
        </a:ln>
      </dgm:spPr>
      <dgm:t>
        <a:bodyPr/>
        <a:lstStyle/>
        <a:p>
          <a:endParaRPr lang="es-MX"/>
        </a:p>
      </dgm:t>
    </dgm:pt>
    <dgm:pt modelId="{23AC3A74-163B-49AA-BE5C-B04744F4B295}" type="sibTrans" cxnId="{88190749-A7E3-4705-A494-C31AC123EED1}">
      <dgm:prSet/>
      <dgm:spPr/>
      <dgm:t>
        <a:bodyPr/>
        <a:lstStyle/>
        <a:p>
          <a:endParaRPr lang="es-MX"/>
        </a:p>
      </dgm:t>
    </dgm:pt>
    <dgm:pt modelId="{86818230-509B-4807-8DBA-DF9E4C8C354D}">
      <dgm:prSet phldrT="[Texto]"/>
      <dgm:spPr>
        <a:solidFill>
          <a:srgbClr val="378937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NUTRITIONAL PLANS</a:t>
          </a:r>
        </a:p>
      </dgm:t>
    </dgm:pt>
    <dgm:pt modelId="{8336473F-89B7-4BF4-80F4-40EC8DDA5B14}" type="parTrans" cxnId="{4B27A10E-F821-4FF6-A49C-12A366B2C3F9}">
      <dgm:prSet/>
      <dgm:spPr>
        <a:ln>
          <a:solidFill>
            <a:schemeClr val="bg1"/>
          </a:solidFill>
          <a:prstDash val="lgDash"/>
        </a:ln>
      </dgm:spPr>
      <dgm:t>
        <a:bodyPr/>
        <a:lstStyle/>
        <a:p>
          <a:endParaRPr lang="es-MX"/>
        </a:p>
      </dgm:t>
    </dgm:pt>
    <dgm:pt modelId="{4EEFD170-5C4B-41D7-8D56-A6A93E09B8A2}" type="sibTrans" cxnId="{4B27A10E-F821-4FF6-A49C-12A366B2C3F9}">
      <dgm:prSet/>
      <dgm:spPr/>
      <dgm:t>
        <a:bodyPr/>
        <a:lstStyle/>
        <a:p>
          <a:endParaRPr lang="es-MX"/>
        </a:p>
      </dgm:t>
    </dgm:pt>
    <dgm:pt modelId="{E485333D-E229-42B2-BA23-75E95B47E754}">
      <dgm:prSet phldrT="[Texto]"/>
      <dgm:spPr>
        <a:solidFill>
          <a:srgbClr val="286428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ACCOUNT</a:t>
          </a:r>
        </a:p>
      </dgm:t>
    </dgm:pt>
    <dgm:pt modelId="{4E6F95CF-537A-4991-BAFF-A016C096A53B}" type="parTrans" cxnId="{08D96642-009A-4E8B-BDDF-E1EC2926BD3B}">
      <dgm:prSet/>
      <dgm:spPr>
        <a:ln>
          <a:solidFill>
            <a:schemeClr val="bg1"/>
          </a:solidFill>
          <a:prstDash val="lgDash"/>
        </a:ln>
      </dgm:spPr>
      <dgm:t>
        <a:bodyPr/>
        <a:lstStyle/>
        <a:p>
          <a:endParaRPr lang="es-MX"/>
        </a:p>
      </dgm:t>
    </dgm:pt>
    <dgm:pt modelId="{60788244-F37D-4F95-AA48-5AABD9A2DBF5}" type="sibTrans" cxnId="{08D96642-009A-4E8B-BDDF-E1EC2926BD3B}">
      <dgm:prSet/>
      <dgm:spPr/>
      <dgm:t>
        <a:bodyPr/>
        <a:lstStyle/>
        <a:p>
          <a:endParaRPr lang="es-MX"/>
        </a:p>
      </dgm:t>
    </dgm:pt>
    <dgm:pt modelId="{79113C7B-9152-4538-B6D4-902C0E53A58F}">
      <dgm:prSet phldrT="[Texto]"/>
      <dgm:spPr>
        <a:solidFill>
          <a:srgbClr val="61BF61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EDIT</a:t>
          </a:r>
        </a:p>
      </dgm:t>
    </dgm:pt>
    <dgm:pt modelId="{24D40ECC-57C5-46B9-8E0E-F19106395E40}" type="parTrans" cxnId="{71800B99-BDDD-4E2D-88AE-AE829E5EAD16}">
      <dgm:prSet/>
      <dgm:spPr>
        <a:ln>
          <a:solidFill>
            <a:schemeClr val="bg1"/>
          </a:solidFill>
          <a:prstDash val="lgDash"/>
        </a:ln>
      </dgm:spPr>
      <dgm:t>
        <a:bodyPr/>
        <a:lstStyle/>
        <a:p>
          <a:endParaRPr lang="es-MX"/>
        </a:p>
      </dgm:t>
    </dgm:pt>
    <dgm:pt modelId="{C1D34F0A-4AFF-4A22-B1D1-1A07952430FF}" type="sibTrans" cxnId="{71800B99-BDDD-4E2D-88AE-AE829E5EAD16}">
      <dgm:prSet/>
      <dgm:spPr/>
      <dgm:t>
        <a:bodyPr/>
        <a:lstStyle/>
        <a:p>
          <a:endParaRPr lang="es-MX"/>
        </a:p>
      </dgm:t>
    </dgm:pt>
    <dgm:pt modelId="{29B5B55C-8A67-4805-AB04-C29B4A287041}">
      <dgm:prSet phldrT="[Texto]"/>
      <dgm:spPr>
        <a:solidFill>
          <a:srgbClr val="61BF61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DELETE</a:t>
          </a:r>
        </a:p>
      </dgm:t>
    </dgm:pt>
    <dgm:pt modelId="{1D48D825-C1F4-4F0B-B7FE-69DAC5E2F4D3}" type="parTrans" cxnId="{D85402F7-4EAF-45FA-9ADD-1C79F83DE1B3}">
      <dgm:prSet/>
      <dgm:spPr>
        <a:ln>
          <a:solidFill>
            <a:schemeClr val="bg1"/>
          </a:solidFill>
          <a:prstDash val="lgDash"/>
        </a:ln>
      </dgm:spPr>
      <dgm:t>
        <a:bodyPr/>
        <a:lstStyle/>
        <a:p>
          <a:endParaRPr lang="es-MX"/>
        </a:p>
      </dgm:t>
    </dgm:pt>
    <dgm:pt modelId="{07A33F57-6A41-4C35-AB97-7F64FE20DFBA}" type="sibTrans" cxnId="{D85402F7-4EAF-45FA-9ADD-1C79F83DE1B3}">
      <dgm:prSet/>
      <dgm:spPr/>
      <dgm:t>
        <a:bodyPr/>
        <a:lstStyle/>
        <a:p>
          <a:endParaRPr lang="es-MX"/>
        </a:p>
      </dgm:t>
    </dgm:pt>
    <dgm:pt modelId="{0E01D20A-4A82-4C9F-94EF-29F108A3CB19}">
      <dgm:prSet phldrT="[Texto]"/>
      <dgm:spPr>
        <a:solidFill>
          <a:srgbClr val="61BF61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SAUCERS</a:t>
          </a:r>
        </a:p>
      </dgm:t>
    </dgm:pt>
    <dgm:pt modelId="{013C2846-7A6B-4AC9-9EDC-3B12E4F87D56}" type="parTrans" cxnId="{36E05801-9CF3-4CD7-8C6B-F9CF32CAE8F7}">
      <dgm:prSet/>
      <dgm:spPr>
        <a:ln>
          <a:solidFill>
            <a:schemeClr val="bg1"/>
          </a:solidFill>
          <a:prstDash val="lgDash"/>
        </a:ln>
      </dgm:spPr>
      <dgm:t>
        <a:bodyPr/>
        <a:lstStyle/>
        <a:p>
          <a:endParaRPr lang="es-MX"/>
        </a:p>
      </dgm:t>
    </dgm:pt>
    <dgm:pt modelId="{AC59FD2E-6FA8-44A6-8F4A-8DAB813CC9B0}" type="sibTrans" cxnId="{36E05801-9CF3-4CD7-8C6B-F9CF32CAE8F7}">
      <dgm:prSet/>
      <dgm:spPr/>
      <dgm:t>
        <a:bodyPr/>
        <a:lstStyle/>
        <a:p>
          <a:endParaRPr lang="es-MX"/>
        </a:p>
      </dgm:t>
    </dgm:pt>
    <dgm:pt modelId="{D09C6635-AF7F-475B-B5BA-A1C39BFF52D2}" type="pres">
      <dgm:prSet presAssocID="{40B87DC5-F521-4BDA-9E40-05F21E44358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4E77356E-3CE0-40BA-8671-789590F3B829}" type="pres">
      <dgm:prSet presAssocID="{BC80057D-18F4-42AB-88B4-765D312444DB}" presName="hierRoot1" presStyleCnt="0">
        <dgm:presLayoutVars>
          <dgm:hierBranch val="init"/>
        </dgm:presLayoutVars>
      </dgm:prSet>
      <dgm:spPr/>
    </dgm:pt>
    <dgm:pt modelId="{D1355FA5-F174-4D46-9DD9-52239099BD24}" type="pres">
      <dgm:prSet presAssocID="{BC80057D-18F4-42AB-88B4-765D312444DB}" presName="rootComposite1" presStyleCnt="0"/>
      <dgm:spPr/>
    </dgm:pt>
    <dgm:pt modelId="{FAC8DF7A-D228-4DD6-A178-C01D4F0A4C01}" type="pres">
      <dgm:prSet presAssocID="{BC80057D-18F4-42AB-88B4-765D312444DB}" presName="rootText1" presStyleLbl="node0" presStyleIdx="0" presStyleCnt="1">
        <dgm:presLayoutVars>
          <dgm:chPref val="3"/>
        </dgm:presLayoutVars>
      </dgm:prSet>
      <dgm:spPr>
        <a:prstGeom prst="roundRect">
          <a:avLst/>
        </a:prstGeom>
      </dgm:spPr>
    </dgm:pt>
    <dgm:pt modelId="{82D47577-704E-49F6-8F41-DC415FEF5414}" type="pres">
      <dgm:prSet presAssocID="{BC80057D-18F4-42AB-88B4-765D312444DB}" presName="rootConnector1" presStyleLbl="node1" presStyleIdx="0" presStyleCnt="0"/>
      <dgm:spPr/>
    </dgm:pt>
    <dgm:pt modelId="{D07AFB08-3CFE-4236-9038-DA1206BC7932}" type="pres">
      <dgm:prSet presAssocID="{BC80057D-18F4-42AB-88B4-765D312444DB}" presName="hierChild2" presStyleCnt="0"/>
      <dgm:spPr/>
    </dgm:pt>
    <dgm:pt modelId="{7D283B33-C0A9-40ED-9F88-6AA2F0C4EBA5}" type="pres">
      <dgm:prSet presAssocID="{FD1E8106-E39D-49A6-96F6-B69F77ADFBDC}" presName="Name37" presStyleLbl="parChTrans1D2" presStyleIdx="0" presStyleCnt="2"/>
      <dgm:spPr/>
    </dgm:pt>
    <dgm:pt modelId="{6DE3F4F2-8D83-4256-945F-5D237BB6432D}" type="pres">
      <dgm:prSet presAssocID="{783AA493-5F7A-4A5F-A49F-B43396381F56}" presName="hierRoot2" presStyleCnt="0">
        <dgm:presLayoutVars>
          <dgm:hierBranch val="init"/>
        </dgm:presLayoutVars>
      </dgm:prSet>
      <dgm:spPr/>
    </dgm:pt>
    <dgm:pt modelId="{A448717F-C029-4E1D-A7DF-B5FEE18DE495}" type="pres">
      <dgm:prSet presAssocID="{783AA493-5F7A-4A5F-A49F-B43396381F56}" presName="rootComposite" presStyleCnt="0"/>
      <dgm:spPr/>
    </dgm:pt>
    <dgm:pt modelId="{EBEFAA9D-94D8-40FF-9688-0F0F7A658668}" type="pres">
      <dgm:prSet presAssocID="{783AA493-5F7A-4A5F-A49F-B43396381F56}" presName="rootText" presStyleLbl="node2" presStyleIdx="0" presStyleCnt="2">
        <dgm:presLayoutVars>
          <dgm:chPref val="3"/>
        </dgm:presLayoutVars>
      </dgm:prSet>
      <dgm:spPr>
        <a:prstGeom prst="roundRect">
          <a:avLst/>
        </a:prstGeom>
      </dgm:spPr>
    </dgm:pt>
    <dgm:pt modelId="{30B44E42-C0BC-4386-996B-AD8E9A786079}" type="pres">
      <dgm:prSet presAssocID="{783AA493-5F7A-4A5F-A49F-B43396381F56}" presName="rootConnector" presStyleLbl="node2" presStyleIdx="0" presStyleCnt="2"/>
      <dgm:spPr/>
    </dgm:pt>
    <dgm:pt modelId="{BD8DC827-D429-439B-AA62-CC8B309213B2}" type="pres">
      <dgm:prSet presAssocID="{783AA493-5F7A-4A5F-A49F-B43396381F56}" presName="hierChild4" presStyleCnt="0"/>
      <dgm:spPr/>
    </dgm:pt>
    <dgm:pt modelId="{A2D855A8-0F73-4588-AE03-03346A04375A}" type="pres">
      <dgm:prSet presAssocID="{8336473F-89B7-4BF4-80F4-40EC8DDA5B14}" presName="Name37" presStyleLbl="parChTrans1D3" presStyleIdx="0" presStyleCnt="4"/>
      <dgm:spPr/>
    </dgm:pt>
    <dgm:pt modelId="{1A75F0E9-9EEF-4C2D-B48B-C7CB223BC927}" type="pres">
      <dgm:prSet presAssocID="{86818230-509B-4807-8DBA-DF9E4C8C354D}" presName="hierRoot2" presStyleCnt="0">
        <dgm:presLayoutVars>
          <dgm:hierBranch val="init"/>
        </dgm:presLayoutVars>
      </dgm:prSet>
      <dgm:spPr/>
    </dgm:pt>
    <dgm:pt modelId="{E1855C63-4A72-492C-80ED-D777D7B3BA3E}" type="pres">
      <dgm:prSet presAssocID="{86818230-509B-4807-8DBA-DF9E4C8C354D}" presName="rootComposite" presStyleCnt="0"/>
      <dgm:spPr/>
    </dgm:pt>
    <dgm:pt modelId="{539F9EFD-9667-48FC-84E5-B3F2E97276CF}" type="pres">
      <dgm:prSet presAssocID="{86818230-509B-4807-8DBA-DF9E4C8C354D}" presName="rootText" presStyleLbl="node3" presStyleIdx="0" presStyleCnt="4">
        <dgm:presLayoutVars>
          <dgm:chPref val="3"/>
        </dgm:presLayoutVars>
      </dgm:prSet>
      <dgm:spPr>
        <a:prstGeom prst="roundRect">
          <a:avLst/>
        </a:prstGeom>
      </dgm:spPr>
    </dgm:pt>
    <dgm:pt modelId="{38CA7F55-8E89-4A02-BA3D-391EB047BCA8}" type="pres">
      <dgm:prSet presAssocID="{86818230-509B-4807-8DBA-DF9E4C8C354D}" presName="rootConnector" presStyleLbl="node3" presStyleIdx="0" presStyleCnt="4"/>
      <dgm:spPr/>
    </dgm:pt>
    <dgm:pt modelId="{C04822A1-FBE3-44D2-B6FB-44E5211BBE2E}" type="pres">
      <dgm:prSet presAssocID="{86818230-509B-4807-8DBA-DF9E4C8C354D}" presName="hierChild4" presStyleCnt="0"/>
      <dgm:spPr/>
    </dgm:pt>
    <dgm:pt modelId="{3D261969-0DA2-4561-927E-1B8FEB13CF1C}" type="pres">
      <dgm:prSet presAssocID="{013C2846-7A6B-4AC9-9EDC-3B12E4F87D56}" presName="Name37" presStyleLbl="parChTrans1D4" presStyleIdx="0" presStyleCnt="3"/>
      <dgm:spPr/>
    </dgm:pt>
    <dgm:pt modelId="{01E1DD32-F0FF-4788-AB9A-8F27A0357949}" type="pres">
      <dgm:prSet presAssocID="{0E01D20A-4A82-4C9F-94EF-29F108A3CB19}" presName="hierRoot2" presStyleCnt="0">
        <dgm:presLayoutVars>
          <dgm:hierBranch val="init"/>
        </dgm:presLayoutVars>
      </dgm:prSet>
      <dgm:spPr/>
    </dgm:pt>
    <dgm:pt modelId="{8DDD2FB1-4411-4A6E-B8B6-460EE044C3CE}" type="pres">
      <dgm:prSet presAssocID="{0E01D20A-4A82-4C9F-94EF-29F108A3CB19}" presName="rootComposite" presStyleCnt="0"/>
      <dgm:spPr/>
    </dgm:pt>
    <dgm:pt modelId="{11113BB9-DFB1-4E86-90EA-F0AC351657B8}" type="pres">
      <dgm:prSet presAssocID="{0E01D20A-4A82-4C9F-94EF-29F108A3CB19}" presName="rootText" presStyleLbl="node4" presStyleIdx="0" presStyleCnt="3">
        <dgm:presLayoutVars>
          <dgm:chPref val="3"/>
        </dgm:presLayoutVars>
      </dgm:prSet>
      <dgm:spPr>
        <a:prstGeom prst="roundRect">
          <a:avLst/>
        </a:prstGeom>
      </dgm:spPr>
    </dgm:pt>
    <dgm:pt modelId="{0A931F47-349E-4EEF-B8A5-FDAFCCF1DA96}" type="pres">
      <dgm:prSet presAssocID="{0E01D20A-4A82-4C9F-94EF-29F108A3CB19}" presName="rootConnector" presStyleLbl="node4" presStyleIdx="0" presStyleCnt="3"/>
      <dgm:spPr/>
    </dgm:pt>
    <dgm:pt modelId="{28E3C984-6C68-4191-888A-B3D6BCEDCED8}" type="pres">
      <dgm:prSet presAssocID="{0E01D20A-4A82-4C9F-94EF-29F108A3CB19}" presName="hierChild4" presStyleCnt="0"/>
      <dgm:spPr/>
    </dgm:pt>
    <dgm:pt modelId="{8DEFB08B-6919-43C3-A4ED-71B8E02EF3D5}" type="pres">
      <dgm:prSet presAssocID="{0E01D20A-4A82-4C9F-94EF-29F108A3CB19}" presName="hierChild5" presStyleCnt="0"/>
      <dgm:spPr/>
    </dgm:pt>
    <dgm:pt modelId="{ADC792CC-5A14-4129-BE61-61D31895F510}" type="pres">
      <dgm:prSet presAssocID="{86818230-509B-4807-8DBA-DF9E4C8C354D}" presName="hierChild5" presStyleCnt="0"/>
      <dgm:spPr/>
    </dgm:pt>
    <dgm:pt modelId="{722D76BC-B055-42CD-8D08-AE721EC22EE6}" type="pres">
      <dgm:prSet presAssocID="{94C676F6-9C37-4A5D-9C24-4ADB718FE402}" presName="Name37" presStyleLbl="parChTrans1D3" presStyleIdx="1" presStyleCnt="4"/>
      <dgm:spPr/>
    </dgm:pt>
    <dgm:pt modelId="{D35BF14B-4A8A-4AF2-AF29-B3F51D24C240}" type="pres">
      <dgm:prSet presAssocID="{15B5D0C8-60E7-42C5-93C4-610B473B18AD}" presName="hierRoot2" presStyleCnt="0">
        <dgm:presLayoutVars>
          <dgm:hierBranch val="init"/>
        </dgm:presLayoutVars>
      </dgm:prSet>
      <dgm:spPr/>
    </dgm:pt>
    <dgm:pt modelId="{498F30E3-AA39-4321-8738-B1D4FC0ECBBE}" type="pres">
      <dgm:prSet presAssocID="{15B5D0C8-60E7-42C5-93C4-610B473B18AD}" presName="rootComposite" presStyleCnt="0"/>
      <dgm:spPr/>
    </dgm:pt>
    <dgm:pt modelId="{D3070D0D-E8E6-47A4-82D2-EADBFA9BCEAF}" type="pres">
      <dgm:prSet presAssocID="{15B5D0C8-60E7-42C5-93C4-610B473B18AD}" presName="rootText" presStyleLbl="node3" presStyleIdx="1" presStyleCnt="4">
        <dgm:presLayoutVars>
          <dgm:chPref val="3"/>
        </dgm:presLayoutVars>
      </dgm:prSet>
      <dgm:spPr>
        <a:prstGeom prst="roundRect">
          <a:avLst/>
        </a:prstGeom>
      </dgm:spPr>
    </dgm:pt>
    <dgm:pt modelId="{2445351A-3197-4BB7-A02A-00A9A3A1F457}" type="pres">
      <dgm:prSet presAssocID="{15B5D0C8-60E7-42C5-93C4-610B473B18AD}" presName="rootConnector" presStyleLbl="node3" presStyleIdx="1" presStyleCnt="4"/>
      <dgm:spPr/>
    </dgm:pt>
    <dgm:pt modelId="{F6534FA7-12C7-47E1-B121-0719A04FDC01}" type="pres">
      <dgm:prSet presAssocID="{15B5D0C8-60E7-42C5-93C4-610B473B18AD}" presName="hierChild4" presStyleCnt="0"/>
      <dgm:spPr/>
    </dgm:pt>
    <dgm:pt modelId="{35EF6244-D70A-4DFB-8187-A240BA2EC5F2}" type="pres">
      <dgm:prSet presAssocID="{9136B994-81FF-4A8D-8E58-5BAEF934D31A}" presName="Name37" presStyleLbl="parChTrans1D4" presStyleIdx="1" presStyleCnt="3"/>
      <dgm:spPr/>
    </dgm:pt>
    <dgm:pt modelId="{FFF5D960-04AE-43A5-858C-8F3283FC8EB2}" type="pres">
      <dgm:prSet presAssocID="{78CA8925-C159-410B-8998-6572B2D5E5F3}" presName="hierRoot2" presStyleCnt="0">
        <dgm:presLayoutVars>
          <dgm:hierBranch val="init"/>
        </dgm:presLayoutVars>
      </dgm:prSet>
      <dgm:spPr/>
    </dgm:pt>
    <dgm:pt modelId="{48AD84C4-81EF-47B1-A69B-D68AF11E6FE7}" type="pres">
      <dgm:prSet presAssocID="{78CA8925-C159-410B-8998-6572B2D5E5F3}" presName="rootComposite" presStyleCnt="0"/>
      <dgm:spPr/>
    </dgm:pt>
    <dgm:pt modelId="{385756A1-D816-4AE1-9DF1-546118C7ECFA}" type="pres">
      <dgm:prSet presAssocID="{78CA8925-C159-410B-8998-6572B2D5E5F3}" presName="rootText" presStyleLbl="node4" presStyleIdx="1" presStyleCnt="3">
        <dgm:presLayoutVars>
          <dgm:chPref val="3"/>
        </dgm:presLayoutVars>
      </dgm:prSet>
      <dgm:spPr>
        <a:prstGeom prst="roundRect">
          <a:avLst/>
        </a:prstGeom>
      </dgm:spPr>
    </dgm:pt>
    <dgm:pt modelId="{AB71B57C-9EE8-4B77-8E8F-B8EB6F8CA7FB}" type="pres">
      <dgm:prSet presAssocID="{78CA8925-C159-410B-8998-6572B2D5E5F3}" presName="rootConnector" presStyleLbl="node4" presStyleIdx="1" presStyleCnt="3"/>
      <dgm:spPr/>
    </dgm:pt>
    <dgm:pt modelId="{16197746-8AA6-4C4F-A5F2-74AE372BFD6C}" type="pres">
      <dgm:prSet presAssocID="{78CA8925-C159-410B-8998-6572B2D5E5F3}" presName="hierChild4" presStyleCnt="0"/>
      <dgm:spPr/>
    </dgm:pt>
    <dgm:pt modelId="{891A72CF-97FC-4C48-B648-DD823CB00F42}" type="pres">
      <dgm:prSet presAssocID="{78CA8925-C159-410B-8998-6572B2D5E5F3}" presName="hierChild5" presStyleCnt="0"/>
      <dgm:spPr/>
    </dgm:pt>
    <dgm:pt modelId="{82D198E6-0675-4F2E-9D71-8ADD9D1ED485}" type="pres">
      <dgm:prSet presAssocID="{5968BE81-9F29-4485-A479-CC7E0471BBF1}" presName="Name37" presStyleLbl="parChTrans1D4" presStyleIdx="2" presStyleCnt="3"/>
      <dgm:spPr/>
    </dgm:pt>
    <dgm:pt modelId="{450F8358-1170-4991-A0F7-DD7E53BF2B16}" type="pres">
      <dgm:prSet presAssocID="{87B38D77-DC54-4A4F-8197-45EC04155063}" presName="hierRoot2" presStyleCnt="0">
        <dgm:presLayoutVars>
          <dgm:hierBranch val="init"/>
        </dgm:presLayoutVars>
      </dgm:prSet>
      <dgm:spPr/>
    </dgm:pt>
    <dgm:pt modelId="{E2EDA18E-4486-4AA3-A8F0-CBEE3C05D156}" type="pres">
      <dgm:prSet presAssocID="{87B38D77-DC54-4A4F-8197-45EC04155063}" presName="rootComposite" presStyleCnt="0"/>
      <dgm:spPr/>
    </dgm:pt>
    <dgm:pt modelId="{F3C76705-A253-4709-B6EB-455D3F17AB78}" type="pres">
      <dgm:prSet presAssocID="{87B38D77-DC54-4A4F-8197-45EC04155063}" presName="rootText" presStyleLbl="node4" presStyleIdx="2" presStyleCnt="3">
        <dgm:presLayoutVars>
          <dgm:chPref val="3"/>
        </dgm:presLayoutVars>
      </dgm:prSet>
      <dgm:spPr>
        <a:prstGeom prst="roundRect">
          <a:avLst/>
        </a:prstGeom>
      </dgm:spPr>
    </dgm:pt>
    <dgm:pt modelId="{CCAA4CE3-C69E-4C36-A165-A1884789EBA7}" type="pres">
      <dgm:prSet presAssocID="{87B38D77-DC54-4A4F-8197-45EC04155063}" presName="rootConnector" presStyleLbl="node4" presStyleIdx="2" presStyleCnt="3"/>
      <dgm:spPr/>
    </dgm:pt>
    <dgm:pt modelId="{9FB756D6-9D54-428F-BC2B-97F1D2C8F185}" type="pres">
      <dgm:prSet presAssocID="{87B38D77-DC54-4A4F-8197-45EC04155063}" presName="hierChild4" presStyleCnt="0"/>
      <dgm:spPr/>
    </dgm:pt>
    <dgm:pt modelId="{3E3A8F08-B9B4-451B-8AB2-AA85595DA052}" type="pres">
      <dgm:prSet presAssocID="{87B38D77-DC54-4A4F-8197-45EC04155063}" presName="hierChild5" presStyleCnt="0"/>
      <dgm:spPr/>
    </dgm:pt>
    <dgm:pt modelId="{A9AB5237-1F04-4234-A1E7-4110EE21D5B2}" type="pres">
      <dgm:prSet presAssocID="{15B5D0C8-60E7-42C5-93C4-610B473B18AD}" presName="hierChild5" presStyleCnt="0"/>
      <dgm:spPr/>
    </dgm:pt>
    <dgm:pt modelId="{D27BD2A8-82F4-44D1-832F-E427F036229F}" type="pres">
      <dgm:prSet presAssocID="{783AA493-5F7A-4A5F-A49F-B43396381F56}" presName="hierChild5" presStyleCnt="0"/>
      <dgm:spPr/>
    </dgm:pt>
    <dgm:pt modelId="{5DAC9D49-CFBF-4D3B-B3B1-31ACD9088930}" type="pres">
      <dgm:prSet presAssocID="{4E6F95CF-537A-4991-BAFF-A016C096A53B}" presName="Name37" presStyleLbl="parChTrans1D2" presStyleIdx="1" presStyleCnt="2"/>
      <dgm:spPr/>
    </dgm:pt>
    <dgm:pt modelId="{CDBFFD60-D89B-40C8-99B6-EB89C8F91B6F}" type="pres">
      <dgm:prSet presAssocID="{E485333D-E229-42B2-BA23-75E95B47E754}" presName="hierRoot2" presStyleCnt="0">
        <dgm:presLayoutVars>
          <dgm:hierBranch val="init"/>
        </dgm:presLayoutVars>
      </dgm:prSet>
      <dgm:spPr/>
    </dgm:pt>
    <dgm:pt modelId="{23278E5D-D1ED-41D7-9773-C535F49A367A}" type="pres">
      <dgm:prSet presAssocID="{E485333D-E229-42B2-BA23-75E95B47E754}" presName="rootComposite" presStyleCnt="0"/>
      <dgm:spPr/>
    </dgm:pt>
    <dgm:pt modelId="{1871ECFE-7D99-4225-A07C-A1429F314312}" type="pres">
      <dgm:prSet presAssocID="{E485333D-E229-42B2-BA23-75E95B47E754}" presName="rootText" presStyleLbl="node2" presStyleIdx="1" presStyleCnt="2">
        <dgm:presLayoutVars>
          <dgm:chPref val="3"/>
        </dgm:presLayoutVars>
      </dgm:prSet>
      <dgm:spPr>
        <a:prstGeom prst="roundRect">
          <a:avLst/>
        </a:prstGeom>
      </dgm:spPr>
    </dgm:pt>
    <dgm:pt modelId="{487839DA-C351-476E-BF84-B158D37FAD57}" type="pres">
      <dgm:prSet presAssocID="{E485333D-E229-42B2-BA23-75E95B47E754}" presName="rootConnector" presStyleLbl="node2" presStyleIdx="1" presStyleCnt="2"/>
      <dgm:spPr/>
    </dgm:pt>
    <dgm:pt modelId="{96A33282-FC1E-4C8D-8FAD-EB7A45D2AA9D}" type="pres">
      <dgm:prSet presAssocID="{E485333D-E229-42B2-BA23-75E95B47E754}" presName="hierChild4" presStyleCnt="0"/>
      <dgm:spPr/>
    </dgm:pt>
    <dgm:pt modelId="{6935A75B-9A4E-4A3C-87E7-CCA5B085614D}" type="pres">
      <dgm:prSet presAssocID="{24D40ECC-57C5-46B9-8E0E-F19106395E40}" presName="Name37" presStyleLbl="parChTrans1D3" presStyleIdx="2" presStyleCnt="4"/>
      <dgm:spPr/>
    </dgm:pt>
    <dgm:pt modelId="{2334077A-F46E-4D9D-A035-31CEA1FEE317}" type="pres">
      <dgm:prSet presAssocID="{79113C7B-9152-4538-B6D4-902C0E53A58F}" presName="hierRoot2" presStyleCnt="0">
        <dgm:presLayoutVars>
          <dgm:hierBranch val="init"/>
        </dgm:presLayoutVars>
      </dgm:prSet>
      <dgm:spPr/>
    </dgm:pt>
    <dgm:pt modelId="{0F9C5B96-3C62-4030-80E5-90B279C7FB24}" type="pres">
      <dgm:prSet presAssocID="{79113C7B-9152-4538-B6D4-902C0E53A58F}" presName="rootComposite" presStyleCnt="0"/>
      <dgm:spPr/>
    </dgm:pt>
    <dgm:pt modelId="{9E5A12FF-E47D-40B3-9399-3518E5285727}" type="pres">
      <dgm:prSet presAssocID="{79113C7B-9152-4538-B6D4-902C0E53A58F}" presName="rootText" presStyleLbl="node3" presStyleIdx="2" presStyleCnt="4">
        <dgm:presLayoutVars>
          <dgm:chPref val="3"/>
        </dgm:presLayoutVars>
      </dgm:prSet>
      <dgm:spPr>
        <a:prstGeom prst="roundRect">
          <a:avLst/>
        </a:prstGeom>
      </dgm:spPr>
    </dgm:pt>
    <dgm:pt modelId="{80833D94-A46E-4E0E-A2C8-9FEEB684746F}" type="pres">
      <dgm:prSet presAssocID="{79113C7B-9152-4538-B6D4-902C0E53A58F}" presName="rootConnector" presStyleLbl="node3" presStyleIdx="2" presStyleCnt="4"/>
      <dgm:spPr/>
    </dgm:pt>
    <dgm:pt modelId="{3EF976E1-6D20-4957-8DF5-BBCA807EED66}" type="pres">
      <dgm:prSet presAssocID="{79113C7B-9152-4538-B6D4-902C0E53A58F}" presName="hierChild4" presStyleCnt="0"/>
      <dgm:spPr/>
    </dgm:pt>
    <dgm:pt modelId="{D7C0AD71-5360-4833-85DE-FF5B441D49C7}" type="pres">
      <dgm:prSet presAssocID="{79113C7B-9152-4538-B6D4-902C0E53A58F}" presName="hierChild5" presStyleCnt="0"/>
      <dgm:spPr/>
    </dgm:pt>
    <dgm:pt modelId="{65276548-8CD3-48C2-8FE6-5EC6FB181622}" type="pres">
      <dgm:prSet presAssocID="{1D48D825-C1F4-4F0B-B7FE-69DAC5E2F4D3}" presName="Name37" presStyleLbl="parChTrans1D3" presStyleIdx="3" presStyleCnt="4"/>
      <dgm:spPr/>
    </dgm:pt>
    <dgm:pt modelId="{3B62FBE9-3A5B-4FA4-92CD-3E28D7B3EAFC}" type="pres">
      <dgm:prSet presAssocID="{29B5B55C-8A67-4805-AB04-C29B4A287041}" presName="hierRoot2" presStyleCnt="0">
        <dgm:presLayoutVars>
          <dgm:hierBranch val="init"/>
        </dgm:presLayoutVars>
      </dgm:prSet>
      <dgm:spPr/>
    </dgm:pt>
    <dgm:pt modelId="{63E17CCF-B589-4768-97EA-45EC7483FA9B}" type="pres">
      <dgm:prSet presAssocID="{29B5B55C-8A67-4805-AB04-C29B4A287041}" presName="rootComposite" presStyleCnt="0"/>
      <dgm:spPr/>
    </dgm:pt>
    <dgm:pt modelId="{78F67021-7542-4747-B802-2BC1AC2F7873}" type="pres">
      <dgm:prSet presAssocID="{29B5B55C-8A67-4805-AB04-C29B4A287041}" presName="rootText" presStyleLbl="node3" presStyleIdx="3" presStyleCnt="4">
        <dgm:presLayoutVars>
          <dgm:chPref val="3"/>
        </dgm:presLayoutVars>
      </dgm:prSet>
      <dgm:spPr>
        <a:prstGeom prst="roundRect">
          <a:avLst/>
        </a:prstGeom>
      </dgm:spPr>
    </dgm:pt>
    <dgm:pt modelId="{5091F8ED-5630-47D2-9D6F-9717902B3DC1}" type="pres">
      <dgm:prSet presAssocID="{29B5B55C-8A67-4805-AB04-C29B4A287041}" presName="rootConnector" presStyleLbl="node3" presStyleIdx="3" presStyleCnt="4"/>
      <dgm:spPr/>
    </dgm:pt>
    <dgm:pt modelId="{D2E03644-619E-47C1-A1CE-A2D7C1BF3849}" type="pres">
      <dgm:prSet presAssocID="{29B5B55C-8A67-4805-AB04-C29B4A287041}" presName="hierChild4" presStyleCnt="0"/>
      <dgm:spPr/>
    </dgm:pt>
    <dgm:pt modelId="{41070F53-2315-4351-9B80-D5CD4F329F2C}" type="pres">
      <dgm:prSet presAssocID="{29B5B55C-8A67-4805-AB04-C29B4A287041}" presName="hierChild5" presStyleCnt="0"/>
      <dgm:spPr/>
    </dgm:pt>
    <dgm:pt modelId="{C9EECAAA-D21F-4D5E-A4FD-F3678560B5B1}" type="pres">
      <dgm:prSet presAssocID="{E485333D-E229-42B2-BA23-75E95B47E754}" presName="hierChild5" presStyleCnt="0"/>
      <dgm:spPr/>
    </dgm:pt>
    <dgm:pt modelId="{1C02CE2E-66F8-438B-9702-3A4935691FDC}" type="pres">
      <dgm:prSet presAssocID="{BC80057D-18F4-42AB-88B4-765D312444DB}" presName="hierChild3" presStyleCnt="0"/>
      <dgm:spPr/>
    </dgm:pt>
  </dgm:ptLst>
  <dgm:cxnLst>
    <dgm:cxn modelId="{36E05801-9CF3-4CD7-8C6B-F9CF32CAE8F7}" srcId="{86818230-509B-4807-8DBA-DF9E4C8C354D}" destId="{0E01D20A-4A82-4C9F-94EF-29F108A3CB19}" srcOrd="0" destOrd="0" parTransId="{013C2846-7A6B-4AC9-9EDC-3B12E4F87D56}" sibTransId="{AC59FD2E-6FA8-44A6-8F4A-8DAB813CC9B0}"/>
    <dgm:cxn modelId="{90EB7E05-D203-46CA-A5FE-910A6CC5AF39}" srcId="{15B5D0C8-60E7-42C5-93C4-610B473B18AD}" destId="{78CA8925-C159-410B-8998-6572B2D5E5F3}" srcOrd="0" destOrd="0" parTransId="{9136B994-81FF-4A8D-8E58-5BAEF934D31A}" sibTransId="{FE9D9DC0-2513-4151-8125-350935D7F1EF}"/>
    <dgm:cxn modelId="{4B27A10E-F821-4FF6-A49C-12A366B2C3F9}" srcId="{783AA493-5F7A-4A5F-A49F-B43396381F56}" destId="{86818230-509B-4807-8DBA-DF9E4C8C354D}" srcOrd="0" destOrd="0" parTransId="{8336473F-89B7-4BF4-80F4-40EC8DDA5B14}" sibTransId="{4EEFD170-5C4B-41D7-8D56-A6A93E09B8A2}"/>
    <dgm:cxn modelId="{9A08C613-16DA-4D28-BF88-AF9DD6E5F6F6}" type="presOf" srcId="{4E6F95CF-537A-4991-BAFF-A016C096A53B}" destId="{5DAC9D49-CFBF-4D3B-B3B1-31ACD9088930}" srcOrd="0" destOrd="0" presId="urn:microsoft.com/office/officeart/2005/8/layout/orgChart1"/>
    <dgm:cxn modelId="{273CF813-74CF-4E0D-89AB-DBD2E8B75BEA}" type="presOf" srcId="{FD1E8106-E39D-49A6-96F6-B69F77ADFBDC}" destId="{7D283B33-C0A9-40ED-9F88-6AA2F0C4EBA5}" srcOrd="0" destOrd="0" presId="urn:microsoft.com/office/officeart/2005/8/layout/orgChart1"/>
    <dgm:cxn modelId="{BC720C15-DB90-45F5-991E-C4DD4C305880}" type="presOf" srcId="{87B38D77-DC54-4A4F-8197-45EC04155063}" destId="{CCAA4CE3-C69E-4C36-A165-A1884789EBA7}" srcOrd="1" destOrd="0" presId="urn:microsoft.com/office/officeart/2005/8/layout/orgChart1"/>
    <dgm:cxn modelId="{A307781A-2A40-421D-A0A9-252CDB943199}" type="presOf" srcId="{78CA8925-C159-410B-8998-6572B2D5E5F3}" destId="{385756A1-D816-4AE1-9DF1-546118C7ECFA}" srcOrd="0" destOrd="0" presId="urn:microsoft.com/office/officeart/2005/8/layout/orgChart1"/>
    <dgm:cxn modelId="{94D4D81E-F162-4A2E-9EA6-834D17C879BC}" type="presOf" srcId="{79113C7B-9152-4538-B6D4-902C0E53A58F}" destId="{9E5A12FF-E47D-40B3-9399-3518E5285727}" srcOrd="0" destOrd="0" presId="urn:microsoft.com/office/officeart/2005/8/layout/orgChart1"/>
    <dgm:cxn modelId="{7CA81520-0307-4657-AECE-9EE2BAEFB4B6}" type="presOf" srcId="{1D48D825-C1F4-4F0B-B7FE-69DAC5E2F4D3}" destId="{65276548-8CD3-48C2-8FE6-5EC6FB181622}" srcOrd="0" destOrd="0" presId="urn:microsoft.com/office/officeart/2005/8/layout/orgChart1"/>
    <dgm:cxn modelId="{B389DD21-21C9-4246-98D6-304F5359989D}" srcId="{15B5D0C8-60E7-42C5-93C4-610B473B18AD}" destId="{87B38D77-DC54-4A4F-8197-45EC04155063}" srcOrd="1" destOrd="0" parTransId="{5968BE81-9F29-4485-A479-CC7E0471BBF1}" sibTransId="{83E40D1C-7607-4A1B-BD02-51C1D8B7936F}"/>
    <dgm:cxn modelId="{C6363531-DBC8-4D3F-8CD5-2C957CA743B4}" srcId="{783AA493-5F7A-4A5F-A49F-B43396381F56}" destId="{15B5D0C8-60E7-42C5-93C4-610B473B18AD}" srcOrd="1" destOrd="0" parTransId="{94C676F6-9C37-4A5D-9C24-4ADB718FE402}" sibTransId="{BB859906-75FE-422E-BFA6-6115843799C2}"/>
    <dgm:cxn modelId="{51989940-08E6-4C3E-B201-6D13F203BFB4}" type="presOf" srcId="{5968BE81-9F29-4485-A479-CC7E0471BBF1}" destId="{82D198E6-0675-4F2E-9D71-8ADD9D1ED485}" srcOrd="0" destOrd="0" presId="urn:microsoft.com/office/officeart/2005/8/layout/orgChart1"/>
    <dgm:cxn modelId="{3277CF5F-F721-4E47-AF2D-98D06F97B5A7}" type="presOf" srcId="{87B38D77-DC54-4A4F-8197-45EC04155063}" destId="{F3C76705-A253-4709-B6EB-455D3F17AB78}" srcOrd="0" destOrd="0" presId="urn:microsoft.com/office/officeart/2005/8/layout/orgChart1"/>
    <dgm:cxn modelId="{08D96642-009A-4E8B-BDDF-E1EC2926BD3B}" srcId="{BC80057D-18F4-42AB-88B4-765D312444DB}" destId="{E485333D-E229-42B2-BA23-75E95B47E754}" srcOrd="1" destOrd="0" parTransId="{4E6F95CF-537A-4991-BAFF-A016C096A53B}" sibTransId="{60788244-F37D-4F95-AA48-5AABD9A2DBF5}"/>
    <dgm:cxn modelId="{88190749-A7E3-4705-A494-C31AC123EED1}" srcId="{BC80057D-18F4-42AB-88B4-765D312444DB}" destId="{783AA493-5F7A-4A5F-A49F-B43396381F56}" srcOrd="0" destOrd="0" parTransId="{FD1E8106-E39D-49A6-96F6-B69F77ADFBDC}" sibTransId="{23AC3A74-163B-49AA-BE5C-B04744F4B295}"/>
    <dgm:cxn modelId="{A103CC70-6ECC-43FF-B4BE-4B39F850F151}" type="presOf" srcId="{15B5D0C8-60E7-42C5-93C4-610B473B18AD}" destId="{2445351A-3197-4BB7-A02A-00A9A3A1F457}" srcOrd="1" destOrd="0" presId="urn:microsoft.com/office/officeart/2005/8/layout/orgChart1"/>
    <dgm:cxn modelId="{14278454-D7B8-47B8-996A-8C2C3DAE232D}" type="presOf" srcId="{78CA8925-C159-410B-8998-6572B2D5E5F3}" destId="{AB71B57C-9EE8-4B77-8E8F-B8EB6F8CA7FB}" srcOrd="1" destOrd="0" presId="urn:microsoft.com/office/officeart/2005/8/layout/orgChart1"/>
    <dgm:cxn modelId="{C0E4F87D-93AE-46C2-A638-D27311D4160D}" type="presOf" srcId="{013C2846-7A6B-4AC9-9EDC-3B12E4F87D56}" destId="{3D261969-0DA2-4561-927E-1B8FEB13CF1C}" srcOrd="0" destOrd="0" presId="urn:microsoft.com/office/officeart/2005/8/layout/orgChart1"/>
    <dgm:cxn modelId="{BE1E0F7E-8020-46F4-AAE4-70B252A1325F}" type="presOf" srcId="{15B5D0C8-60E7-42C5-93C4-610B473B18AD}" destId="{D3070D0D-E8E6-47A4-82D2-EADBFA9BCEAF}" srcOrd="0" destOrd="0" presId="urn:microsoft.com/office/officeart/2005/8/layout/orgChart1"/>
    <dgm:cxn modelId="{3E65907F-514C-4605-8BB6-B701BE53CED8}" type="presOf" srcId="{E485333D-E229-42B2-BA23-75E95B47E754}" destId="{1871ECFE-7D99-4225-A07C-A1429F314312}" srcOrd="0" destOrd="0" presId="urn:microsoft.com/office/officeart/2005/8/layout/orgChart1"/>
    <dgm:cxn modelId="{F004F680-7D37-4FA5-A271-9F866DF75E72}" type="presOf" srcId="{BC80057D-18F4-42AB-88B4-765D312444DB}" destId="{82D47577-704E-49F6-8F41-DC415FEF5414}" srcOrd="1" destOrd="0" presId="urn:microsoft.com/office/officeart/2005/8/layout/orgChart1"/>
    <dgm:cxn modelId="{551F4482-DBD3-41CD-B048-9E58E756BEA9}" type="presOf" srcId="{783AA493-5F7A-4A5F-A49F-B43396381F56}" destId="{EBEFAA9D-94D8-40FF-9688-0F0F7A658668}" srcOrd="0" destOrd="0" presId="urn:microsoft.com/office/officeart/2005/8/layout/orgChart1"/>
    <dgm:cxn modelId="{6B513E86-8D3E-4824-B206-7018A3684B6A}" type="presOf" srcId="{24D40ECC-57C5-46B9-8E0E-F19106395E40}" destId="{6935A75B-9A4E-4A3C-87E7-CCA5B085614D}" srcOrd="0" destOrd="0" presId="urn:microsoft.com/office/officeart/2005/8/layout/orgChart1"/>
    <dgm:cxn modelId="{1BA9C894-8580-42FE-86BE-C454C2F01BAF}" type="presOf" srcId="{BC80057D-18F4-42AB-88B4-765D312444DB}" destId="{FAC8DF7A-D228-4DD6-A178-C01D4F0A4C01}" srcOrd="0" destOrd="0" presId="urn:microsoft.com/office/officeart/2005/8/layout/orgChart1"/>
    <dgm:cxn modelId="{71800B99-BDDD-4E2D-88AE-AE829E5EAD16}" srcId="{E485333D-E229-42B2-BA23-75E95B47E754}" destId="{79113C7B-9152-4538-B6D4-902C0E53A58F}" srcOrd="0" destOrd="0" parTransId="{24D40ECC-57C5-46B9-8E0E-F19106395E40}" sibTransId="{C1D34F0A-4AFF-4A22-B1D1-1A07952430FF}"/>
    <dgm:cxn modelId="{1E5F649C-82F9-48DF-B474-D0F27BFBE9B3}" type="presOf" srcId="{0E01D20A-4A82-4C9F-94EF-29F108A3CB19}" destId="{0A931F47-349E-4EEF-B8A5-FDAFCCF1DA96}" srcOrd="1" destOrd="0" presId="urn:microsoft.com/office/officeart/2005/8/layout/orgChart1"/>
    <dgm:cxn modelId="{00BD41A8-E0FF-4322-AFD3-BFEF471D74E3}" type="presOf" srcId="{79113C7B-9152-4538-B6D4-902C0E53A58F}" destId="{80833D94-A46E-4E0E-A2C8-9FEEB684746F}" srcOrd="1" destOrd="0" presId="urn:microsoft.com/office/officeart/2005/8/layout/orgChart1"/>
    <dgm:cxn modelId="{659D2BAB-8B5A-48D7-B9D8-88E78D628E30}" srcId="{40B87DC5-F521-4BDA-9E40-05F21E443584}" destId="{BC80057D-18F4-42AB-88B4-765D312444DB}" srcOrd="0" destOrd="0" parTransId="{6725A92F-A12A-41B3-8C4A-D054457A47F8}" sibTransId="{8FCE279A-B6BD-4CED-ACB1-AB50421792D5}"/>
    <dgm:cxn modelId="{6D47A9AD-43DD-47EA-BEEB-29A8954E337C}" type="presOf" srcId="{29B5B55C-8A67-4805-AB04-C29B4A287041}" destId="{5091F8ED-5630-47D2-9D6F-9717902B3DC1}" srcOrd="1" destOrd="0" presId="urn:microsoft.com/office/officeart/2005/8/layout/orgChart1"/>
    <dgm:cxn modelId="{ADA91CB8-BF93-44AB-8B00-98B16D5FFF19}" type="presOf" srcId="{86818230-509B-4807-8DBA-DF9E4C8C354D}" destId="{38CA7F55-8E89-4A02-BA3D-391EB047BCA8}" srcOrd="1" destOrd="0" presId="urn:microsoft.com/office/officeart/2005/8/layout/orgChart1"/>
    <dgm:cxn modelId="{421FAAC8-DEF4-423C-8720-3212ED702011}" type="presOf" srcId="{E485333D-E229-42B2-BA23-75E95B47E754}" destId="{487839DA-C351-476E-BF84-B158D37FAD57}" srcOrd="1" destOrd="0" presId="urn:microsoft.com/office/officeart/2005/8/layout/orgChart1"/>
    <dgm:cxn modelId="{462381CB-7EFC-4DC2-9966-6E13F839715E}" type="presOf" srcId="{9136B994-81FF-4A8D-8E58-5BAEF934D31A}" destId="{35EF6244-D70A-4DFB-8187-A240BA2EC5F2}" srcOrd="0" destOrd="0" presId="urn:microsoft.com/office/officeart/2005/8/layout/orgChart1"/>
    <dgm:cxn modelId="{398062D6-4440-4FF6-9EE4-A40905F92469}" type="presOf" srcId="{0E01D20A-4A82-4C9F-94EF-29F108A3CB19}" destId="{11113BB9-DFB1-4E86-90EA-F0AC351657B8}" srcOrd="0" destOrd="0" presId="urn:microsoft.com/office/officeart/2005/8/layout/orgChart1"/>
    <dgm:cxn modelId="{8080E8DD-D6A9-4183-972D-BF0CC08DA145}" type="presOf" srcId="{29B5B55C-8A67-4805-AB04-C29B4A287041}" destId="{78F67021-7542-4747-B802-2BC1AC2F7873}" srcOrd="0" destOrd="0" presId="urn:microsoft.com/office/officeart/2005/8/layout/orgChart1"/>
    <dgm:cxn modelId="{C4B66FDE-5B7B-4526-8CC4-B1A108641C26}" type="presOf" srcId="{86818230-509B-4807-8DBA-DF9E4C8C354D}" destId="{539F9EFD-9667-48FC-84E5-B3F2E97276CF}" srcOrd="0" destOrd="0" presId="urn:microsoft.com/office/officeart/2005/8/layout/orgChart1"/>
    <dgm:cxn modelId="{4F1964E2-AF53-4C8D-BF06-9F3B8CCD2002}" type="presOf" srcId="{783AA493-5F7A-4A5F-A49F-B43396381F56}" destId="{30B44E42-C0BC-4386-996B-AD8E9A786079}" srcOrd="1" destOrd="0" presId="urn:microsoft.com/office/officeart/2005/8/layout/orgChart1"/>
    <dgm:cxn modelId="{8121A5EB-7A10-4081-8ECD-8454E23CEAB8}" type="presOf" srcId="{94C676F6-9C37-4A5D-9C24-4ADB718FE402}" destId="{722D76BC-B055-42CD-8D08-AE721EC22EE6}" srcOrd="0" destOrd="0" presId="urn:microsoft.com/office/officeart/2005/8/layout/orgChart1"/>
    <dgm:cxn modelId="{5D18AFEB-8533-405D-9A47-56615C6AE07D}" type="presOf" srcId="{8336473F-89B7-4BF4-80F4-40EC8DDA5B14}" destId="{A2D855A8-0F73-4588-AE03-03346A04375A}" srcOrd="0" destOrd="0" presId="urn:microsoft.com/office/officeart/2005/8/layout/orgChart1"/>
    <dgm:cxn modelId="{AFAA7EF4-6AA7-4DF3-8530-9B5F394B7654}" type="presOf" srcId="{40B87DC5-F521-4BDA-9E40-05F21E443584}" destId="{D09C6635-AF7F-475B-B5BA-A1C39BFF52D2}" srcOrd="0" destOrd="0" presId="urn:microsoft.com/office/officeart/2005/8/layout/orgChart1"/>
    <dgm:cxn modelId="{D85402F7-4EAF-45FA-9ADD-1C79F83DE1B3}" srcId="{E485333D-E229-42B2-BA23-75E95B47E754}" destId="{29B5B55C-8A67-4805-AB04-C29B4A287041}" srcOrd="1" destOrd="0" parTransId="{1D48D825-C1F4-4F0B-B7FE-69DAC5E2F4D3}" sibTransId="{07A33F57-6A41-4C35-AB97-7F64FE20DFBA}"/>
    <dgm:cxn modelId="{5F09168D-7A56-4FC5-BC63-F1CF669D75D1}" type="presParOf" srcId="{D09C6635-AF7F-475B-B5BA-A1C39BFF52D2}" destId="{4E77356E-3CE0-40BA-8671-789590F3B829}" srcOrd="0" destOrd="0" presId="urn:microsoft.com/office/officeart/2005/8/layout/orgChart1"/>
    <dgm:cxn modelId="{A189FB34-2A40-482B-ACF5-A3DBE2C79655}" type="presParOf" srcId="{4E77356E-3CE0-40BA-8671-789590F3B829}" destId="{D1355FA5-F174-4D46-9DD9-52239099BD24}" srcOrd="0" destOrd="0" presId="urn:microsoft.com/office/officeart/2005/8/layout/orgChart1"/>
    <dgm:cxn modelId="{0C878414-6153-4139-9542-744CD67DFACB}" type="presParOf" srcId="{D1355FA5-F174-4D46-9DD9-52239099BD24}" destId="{FAC8DF7A-D228-4DD6-A178-C01D4F0A4C01}" srcOrd="0" destOrd="0" presId="urn:microsoft.com/office/officeart/2005/8/layout/orgChart1"/>
    <dgm:cxn modelId="{02E01107-E8E5-4FE3-BB28-7A6A05D08758}" type="presParOf" srcId="{D1355FA5-F174-4D46-9DD9-52239099BD24}" destId="{82D47577-704E-49F6-8F41-DC415FEF5414}" srcOrd="1" destOrd="0" presId="urn:microsoft.com/office/officeart/2005/8/layout/orgChart1"/>
    <dgm:cxn modelId="{81B971C0-CB36-4621-B674-76B45115E9EE}" type="presParOf" srcId="{4E77356E-3CE0-40BA-8671-789590F3B829}" destId="{D07AFB08-3CFE-4236-9038-DA1206BC7932}" srcOrd="1" destOrd="0" presId="urn:microsoft.com/office/officeart/2005/8/layout/orgChart1"/>
    <dgm:cxn modelId="{D43954E7-4AF5-41E2-92DE-295423AD2E0A}" type="presParOf" srcId="{D07AFB08-3CFE-4236-9038-DA1206BC7932}" destId="{7D283B33-C0A9-40ED-9F88-6AA2F0C4EBA5}" srcOrd="0" destOrd="0" presId="urn:microsoft.com/office/officeart/2005/8/layout/orgChart1"/>
    <dgm:cxn modelId="{7341040E-6123-4476-863E-26A46E940169}" type="presParOf" srcId="{D07AFB08-3CFE-4236-9038-DA1206BC7932}" destId="{6DE3F4F2-8D83-4256-945F-5D237BB6432D}" srcOrd="1" destOrd="0" presId="urn:microsoft.com/office/officeart/2005/8/layout/orgChart1"/>
    <dgm:cxn modelId="{5C77A3E2-6147-4B9D-A5D1-8647B1A41C22}" type="presParOf" srcId="{6DE3F4F2-8D83-4256-945F-5D237BB6432D}" destId="{A448717F-C029-4E1D-A7DF-B5FEE18DE495}" srcOrd="0" destOrd="0" presId="urn:microsoft.com/office/officeart/2005/8/layout/orgChart1"/>
    <dgm:cxn modelId="{B0E2A500-09E8-4FC8-92BE-769F17B606A7}" type="presParOf" srcId="{A448717F-C029-4E1D-A7DF-B5FEE18DE495}" destId="{EBEFAA9D-94D8-40FF-9688-0F0F7A658668}" srcOrd="0" destOrd="0" presId="urn:microsoft.com/office/officeart/2005/8/layout/orgChart1"/>
    <dgm:cxn modelId="{C01FA4D9-39EC-457D-803E-DC053B4CD545}" type="presParOf" srcId="{A448717F-C029-4E1D-A7DF-B5FEE18DE495}" destId="{30B44E42-C0BC-4386-996B-AD8E9A786079}" srcOrd="1" destOrd="0" presId="urn:microsoft.com/office/officeart/2005/8/layout/orgChart1"/>
    <dgm:cxn modelId="{3EF6D1DC-AAFC-4413-AA86-9E3FA0D7B437}" type="presParOf" srcId="{6DE3F4F2-8D83-4256-945F-5D237BB6432D}" destId="{BD8DC827-D429-439B-AA62-CC8B309213B2}" srcOrd="1" destOrd="0" presId="urn:microsoft.com/office/officeart/2005/8/layout/orgChart1"/>
    <dgm:cxn modelId="{C4180A9A-7BAC-4AEC-AFFD-73D16C2A7395}" type="presParOf" srcId="{BD8DC827-D429-439B-AA62-CC8B309213B2}" destId="{A2D855A8-0F73-4588-AE03-03346A04375A}" srcOrd="0" destOrd="0" presId="urn:microsoft.com/office/officeart/2005/8/layout/orgChart1"/>
    <dgm:cxn modelId="{0EA81F10-584B-4EC3-8D32-CD2EFB12E466}" type="presParOf" srcId="{BD8DC827-D429-439B-AA62-CC8B309213B2}" destId="{1A75F0E9-9EEF-4C2D-B48B-C7CB223BC927}" srcOrd="1" destOrd="0" presId="urn:microsoft.com/office/officeart/2005/8/layout/orgChart1"/>
    <dgm:cxn modelId="{196FF879-5316-4B61-971B-7A4CC857DF7D}" type="presParOf" srcId="{1A75F0E9-9EEF-4C2D-B48B-C7CB223BC927}" destId="{E1855C63-4A72-492C-80ED-D777D7B3BA3E}" srcOrd="0" destOrd="0" presId="urn:microsoft.com/office/officeart/2005/8/layout/orgChart1"/>
    <dgm:cxn modelId="{97593245-7C2C-494F-9E40-D5AAFEEEBD84}" type="presParOf" srcId="{E1855C63-4A72-492C-80ED-D777D7B3BA3E}" destId="{539F9EFD-9667-48FC-84E5-B3F2E97276CF}" srcOrd="0" destOrd="0" presId="urn:microsoft.com/office/officeart/2005/8/layout/orgChart1"/>
    <dgm:cxn modelId="{C2D7CF90-C796-4BA2-8122-B13C15A4EDCB}" type="presParOf" srcId="{E1855C63-4A72-492C-80ED-D777D7B3BA3E}" destId="{38CA7F55-8E89-4A02-BA3D-391EB047BCA8}" srcOrd="1" destOrd="0" presId="urn:microsoft.com/office/officeart/2005/8/layout/orgChart1"/>
    <dgm:cxn modelId="{A236CE38-590A-4C7A-BDD5-60BC579244B5}" type="presParOf" srcId="{1A75F0E9-9EEF-4C2D-B48B-C7CB223BC927}" destId="{C04822A1-FBE3-44D2-B6FB-44E5211BBE2E}" srcOrd="1" destOrd="0" presId="urn:microsoft.com/office/officeart/2005/8/layout/orgChart1"/>
    <dgm:cxn modelId="{15915365-56FB-436A-B079-83DF7F44E91C}" type="presParOf" srcId="{C04822A1-FBE3-44D2-B6FB-44E5211BBE2E}" destId="{3D261969-0DA2-4561-927E-1B8FEB13CF1C}" srcOrd="0" destOrd="0" presId="urn:microsoft.com/office/officeart/2005/8/layout/orgChart1"/>
    <dgm:cxn modelId="{F66F554E-9B2A-4E59-8FB0-8AA64679C60C}" type="presParOf" srcId="{C04822A1-FBE3-44D2-B6FB-44E5211BBE2E}" destId="{01E1DD32-F0FF-4788-AB9A-8F27A0357949}" srcOrd="1" destOrd="0" presId="urn:microsoft.com/office/officeart/2005/8/layout/orgChart1"/>
    <dgm:cxn modelId="{0266906A-6890-4AA6-89F1-D4D4F4CA87CC}" type="presParOf" srcId="{01E1DD32-F0FF-4788-AB9A-8F27A0357949}" destId="{8DDD2FB1-4411-4A6E-B8B6-460EE044C3CE}" srcOrd="0" destOrd="0" presId="urn:microsoft.com/office/officeart/2005/8/layout/orgChart1"/>
    <dgm:cxn modelId="{52A41236-A95A-4551-821C-959A122196F9}" type="presParOf" srcId="{8DDD2FB1-4411-4A6E-B8B6-460EE044C3CE}" destId="{11113BB9-DFB1-4E86-90EA-F0AC351657B8}" srcOrd="0" destOrd="0" presId="urn:microsoft.com/office/officeart/2005/8/layout/orgChart1"/>
    <dgm:cxn modelId="{AF0D1910-28C6-4DCA-9C81-A842FB327F80}" type="presParOf" srcId="{8DDD2FB1-4411-4A6E-B8B6-460EE044C3CE}" destId="{0A931F47-349E-4EEF-B8A5-FDAFCCF1DA96}" srcOrd="1" destOrd="0" presId="urn:microsoft.com/office/officeart/2005/8/layout/orgChart1"/>
    <dgm:cxn modelId="{76E9920A-2F6A-4A71-856B-EA11A7BF9BFB}" type="presParOf" srcId="{01E1DD32-F0FF-4788-AB9A-8F27A0357949}" destId="{28E3C984-6C68-4191-888A-B3D6BCEDCED8}" srcOrd="1" destOrd="0" presId="urn:microsoft.com/office/officeart/2005/8/layout/orgChart1"/>
    <dgm:cxn modelId="{4B0C6EC2-A7E3-4880-8D9C-8B246C0A0FAA}" type="presParOf" srcId="{01E1DD32-F0FF-4788-AB9A-8F27A0357949}" destId="{8DEFB08B-6919-43C3-A4ED-71B8E02EF3D5}" srcOrd="2" destOrd="0" presId="urn:microsoft.com/office/officeart/2005/8/layout/orgChart1"/>
    <dgm:cxn modelId="{AECF3CF3-854D-4095-92E6-1093D6AB005F}" type="presParOf" srcId="{1A75F0E9-9EEF-4C2D-B48B-C7CB223BC927}" destId="{ADC792CC-5A14-4129-BE61-61D31895F510}" srcOrd="2" destOrd="0" presId="urn:microsoft.com/office/officeart/2005/8/layout/orgChart1"/>
    <dgm:cxn modelId="{2884E07F-DD34-4127-9DE8-3A4598DE9420}" type="presParOf" srcId="{BD8DC827-D429-439B-AA62-CC8B309213B2}" destId="{722D76BC-B055-42CD-8D08-AE721EC22EE6}" srcOrd="2" destOrd="0" presId="urn:microsoft.com/office/officeart/2005/8/layout/orgChart1"/>
    <dgm:cxn modelId="{AEDA10EF-C71B-4A56-8C48-12C379F77D81}" type="presParOf" srcId="{BD8DC827-D429-439B-AA62-CC8B309213B2}" destId="{D35BF14B-4A8A-4AF2-AF29-B3F51D24C240}" srcOrd="3" destOrd="0" presId="urn:microsoft.com/office/officeart/2005/8/layout/orgChart1"/>
    <dgm:cxn modelId="{3BEB3776-757E-48BA-8978-57CFF358B39D}" type="presParOf" srcId="{D35BF14B-4A8A-4AF2-AF29-B3F51D24C240}" destId="{498F30E3-AA39-4321-8738-B1D4FC0ECBBE}" srcOrd="0" destOrd="0" presId="urn:microsoft.com/office/officeart/2005/8/layout/orgChart1"/>
    <dgm:cxn modelId="{DAF71B5B-08EE-4E3A-8F77-AE4CB5A94A02}" type="presParOf" srcId="{498F30E3-AA39-4321-8738-B1D4FC0ECBBE}" destId="{D3070D0D-E8E6-47A4-82D2-EADBFA9BCEAF}" srcOrd="0" destOrd="0" presId="urn:microsoft.com/office/officeart/2005/8/layout/orgChart1"/>
    <dgm:cxn modelId="{1F229D48-F42A-4B41-838B-7C4A71FF4D84}" type="presParOf" srcId="{498F30E3-AA39-4321-8738-B1D4FC0ECBBE}" destId="{2445351A-3197-4BB7-A02A-00A9A3A1F457}" srcOrd="1" destOrd="0" presId="urn:microsoft.com/office/officeart/2005/8/layout/orgChart1"/>
    <dgm:cxn modelId="{E4C8E73F-F2E5-4015-A7AA-A1F50587EE1D}" type="presParOf" srcId="{D35BF14B-4A8A-4AF2-AF29-B3F51D24C240}" destId="{F6534FA7-12C7-47E1-B121-0719A04FDC01}" srcOrd="1" destOrd="0" presId="urn:microsoft.com/office/officeart/2005/8/layout/orgChart1"/>
    <dgm:cxn modelId="{51E00D13-4CC7-4846-B191-0E0800171F32}" type="presParOf" srcId="{F6534FA7-12C7-47E1-B121-0719A04FDC01}" destId="{35EF6244-D70A-4DFB-8187-A240BA2EC5F2}" srcOrd="0" destOrd="0" presId="urn:microsoft.com/office/officeart/2005/8/layout/orgChart1"/>
    <dgm:cxn modelId="{E91F0594-B5A2-4819-984B-9C540CEF7432}" type="presParOf" srcId="{F6534FA7-12C7-47E1-B121-0719A04FDC01}" destId="{FFF5D960-04AE-43A5-858C-8F3283FC8EB2}" srcOrd="1" destOrd="0" presId="urn:microsoft.com/office/officeart/2005/8/layout/orgChart1"/>
    <dgm:cxn modelId="{081BEF6D-1D3B-43E3-AF44-52B39D063CF4}" type="presParOf" srcId="{FFF5D960-04AE-43A5-858C-8F3283FC8EB2}" destId="{48AD84C4-81EF-47B1-A69B-D68AF11E6FE7}" srcOrd="0" destOrd="0" presId="urn:microsoft.com/office/officeart/2005/8/layout/orgChart1"/>
    <dgm:cxn modelId="{C23ACC83-A50B-4679-971F-7576EAF57266}" type="presParOf" srcId="{48AD84C4-81EF-47B1-A69B-D68AF11E6FE7}" destId="{385756A1-D816-4AE1-9DF1-546118C7ECFA}" srcOrd="0" destOrd="0" presId="urn:microsoft.com/office/officeart/2005/8/layout/orgChart1"/>
    <dgm:cxn modelId="{A456CCF7-E21C-4EB3-A1B4-DFE8CD652D1B}" type="presParOf" srcId="{48AD84C4-81EF-47B1-A69B-D68AF11E6FE7}" destId="{AB71B57C-9EE8-4B77-8E8F-B8EB6F8CA7FB}" srcOrd="1" destOrd="0" presId="urn:microsoft.com/office/officeart/2005/8/layout/orgChart1"/>
    <dgm:cxn modelId="{467A8291-67ED-49EA-832B-6BE355ECB711}" type="presParOf" srcId="{FFF5D960-04AE-43A5-858C-8F3283FC8EB2}" destId="{16197746-8AA6-4C4F-A5F2-74AE372BFD6C}" srcOrd="1" destOrd="0" presId="urn:microsoft.com/office/officeart/2005/8/layout/orgChart1"/>
    <dgm:cxn modelId="{C2C7C454-D0DD-434D-99C6-50560E354B86}" type="presParOf" srcId="{FFF5D960-04AE-43A5-858C-8F3283FC8EB2}" destId="{891A72CF-97FC-4C48-B648-DD823CB00F42}" srcOrd="2" destOrd="0" presId="urn:microsoft.com/office/officeart/2005/8/layout/orgChart1"/>
    <dgm:cxn modelId="{7703EE2E-D23D-4B85-8686-9126B7548D3C}" type="presParOf" srcId="{F6534FA7-12C7-47E1-B121-0719A04FDC01}" destId="{82D198E6-0675-4F2E-9D71-8ADD9D1ED485}" srcOrd="2" destOrd="0" presId="urn:microsoft.com/office/officeart/2005/8/layout/orgChart1"/>
    <dgm:cxn modelId="{5217DE4C-8077-4EA9-9B11-7066B614E4B5}" type="presParOf" srcId="{F6534FA7-12C7-47E1-B121-0719A04FDC01}" destId="{450F8358-1170-4991-A0F7-DD7E53BF2B16}" srcOrd="3" destOrd="0" presId="urn:microsoft.com/office/officeart/2005/8/layout/orgChart1"/>
    <dgm:cxn modelId="{3D1A7366-739F-4510-94DB-D1E48D628B55}" type="presParOf" srcId="{450F8358-1170-4991-A0F7-DD7E53BF2B16}" destId="{E2EDA18E-4486-4AA3-A8F0-CBEE3C05D156}" srcOrd="0" destOrd="0" presId="urn:microsoft.com/office/officeart/2005/8/layout/orgChart1"/>
    <dgm:cxn modelId="{40B9A18B-0694-4AE1-8CB5-EC09523D1439}" type="presParOf" srcId="{E2EDA18E-4486-4AA3-A8F0-CBEE3C05D156}" destId="{F3C76705-A253-4709-B6EB-455D3F17AB78}" srcOrd="0" destOrd="0" presId="urn:microsoft.com/office/officeart/2005/8/layout/orgChart1"/>
    <dgm:cxn modelId="{6EB2181E-EE45-4739-B984-D4463F862955}" type="presParOf" srcId="{E2EDA18E-4486-4AA3-A8F0-CBEE3C05D156}" destId="{CCAA4CE3-C69E-4C36-A165-A1884789EBA7}" srcOrd="1" destOrd="0" presId="urn:microsoft.com/office/officeart/2005/8/layout/orgChart1"/>
    <dgm:cxn modelId="{BFD1E79B-40F6-4B93-8206-71494FD34667}" type="presParOf" srcId="{450F8358-1170-4991-A0F7-DD7E53BF2B16}" destId="{9FB756D6-9D54-428F-BC2B-97F1D2C8F185}" srcOrd="1" destOrd="0" presId="urn:microsoft.com/office/officeart/2005/8/layout/orgChart1"/>
    <dgm:cxn modelId="{7561D377-0E15-409D-B4B9-58D67C2C593D}" type="presParOf" srcId="{450F8358-1170-4991-A0F7-DD7E53BF2B16}" destId="{3E3A8F08-B9B4-451B-8AB2-AA85595DA052}" srcOrd="2" destOrd="0" presId="urn:microsoft.com/office/officeart/2005/8/layout/orgChart1"/>
    <dgm:cxn modelId="{03854A60-7B80-47BB-939C-A02BF6B5D8FB}" type="presParOf" srcId="{D35BF14B-4A8A-4AF2-AF29-B3F51D24C240}" destId="{A9AB5237-1F04-4234-A1E7-4110EE21D5B2}" srcOrd="2" destOrd="0" presId="urn:microsoft.com/office/officeart/2005/8/layout/orgChart1"/>
    <dgm:cxn modelId="{566BB7FD-677C-4166-9AAC-AA997AE4DD4F}" type="presParOf" srcId="{6DE3F4F2-8D83-4256-945F-5D237BB6432D}" destId="{D27BD2A8-82F4-44D1-832F-E427F036229F}" srcOrd="2" destOrd="0" presId="urn:microsoft.com/office/officeart/2005/8/layout/orgChart1"/>
    <dgm:cxn modelId="{9896F303-D450-4405-8719-D21159CB0D59}" type="presParOf" srcId="{D07AFB08-3CFE-4236-9038-DA1206BC7932}" destId="{5DAC9D49-CFBF-4D3B-B3B1-31ACD9088930}" srcOrd="2" destOrd="0" presId="urn:microsoft.com/office/officeart/2005/8/layout/orgChart1"/>
    <dgm:cxn modelId="{CAF32272-E054-471D-9C16-805B8BF00899}" type="presParOf" srcId="{D07AFB08-3CFE-4236-9038-DA1206BC7932}" destId="{CDBFFD60-D89B-40C8-99B6-EB89C8F91B6F}" srcOrd="3" destOrd="0" presId="urn:microsoft.com/office/officeart/2005/8/layout/orgChart1"/>
    <dgm:cxn modelId="{3B6F142C-F840-49EF-BDF2-22C449AA3CEB}" type="presParOf" srcId="{CDBFFD60-D89B-40C8-99B6-EB89C8F91B6F}" destId="{23278E5D-D1ED-41D7-9773-C535F49A367A}" srcOrd="0" destOrd="0" presId="urn:microsoft.com/office/officeart/2005/8/layout/orgChart1"/>
    <dgm:cxn modelId="{F681308F-06BA-4CD2-893A-A753C46FBCB1}" type="presParOf" srcId="{23278E5D-D1ED-41D7-9773-C535F49A367A}" destId="{1871ECFE-7D99-4225-A07C-A1429F314312}" srcOrd="0" destOrd="0" presId="urn:microsoft.com/office/officeart/2005/8/layout/orgChart1"/>
    <dgm:cxn modelId="{B5EDE264-4D95-4807-BBB4-9EF2B067EDF5}" type="presParOf" srcId="{23278E5D-D1ED-41D7-9773-C535F49A367A}" destId="{487839DA-C351-476E-BF84-B158D37FAD57}" srcOrd="1" destOrd="0" presId="urn:microsoft.com/office/officeart/2005/8/layout/orgChart1"/>
    <dgm:cxn modelId="{65A2D48E-D5C8-4B9D-90C4-C2B6C3840B3F}" type="presParOf" srcId="{CDBFFD60-D89B-40C8-99B6-EB89C8F91B6F}" destId="{96A33282-FC1E-4C8D-8FAD-EB7A45D2AA9D}" srcOrd="1" destOrd="0" presId="urn:microsoft.com/office/officeart/2005/8/layout/orgChart1"/>
    <dgm:cxn modelId="{72CA2BC6-9CFE-4BA4-B111-F2F38825D34C}" type="presParOf" srcId="{96A33282-FC1E-4C8D-8FAD-EB7A45D2AA9D}" destId="{6935A75B-9A4E-4A3C-87E7-CCA5B085614D}" srcOrd="0" destOrd="0" presId="urn:microsoft.com/office/officeart/2005/8/layout/orgChart1"/>
    <dgm:cxn modelId="{7237DC04-C56E-45E6-962A-2BD45AECFB32}" type="presParOf" srcId="{96A33282-FC1E-4C8D-8FAD-EB7A45D2AA9D}" destId="{2334077A-F46E-4D9D-A035-31CEA1FEE317}" srcOrd="1" destOrd="0" presId="urn:microsoft.com/office/officeart/2005/8/layout/orgChart1"/>
    <dgm:cxn modelId="{D8DC2918-6F83-4D3C-A13F-C5ED7B7B590B}" type="presParOf" srcId="{2334077A-F46E-4D9D-A035-31CEA1FEE317}" destId="{0F9C5B96-3C62-4030-80E5-90B279C7FB24}" srcOrd="0" destOrd="0" presId="urn:microsoft.com/office/officeart/2005/8/layout/orgChart1"/>
    <dgm:cxn modelId="{1C182845-240E-47CF-8700-64329F0060FA}" type="presParOf" srcId="{0F9C5B96-3C62-4030-80E5-90B279C7FB24}" destId="{9E5A12FF-E47D-40B3-9399-3518E5285727}" srcOrd="0" destOrd="0" presId="urn:microsoft.com/office/officeart/2005/8/layout/orgChart1"/>
    <dgm:cxn modelId="{43D9039A-97A6-4805-B36F-B2683F3B57F8}" type="presParOf" srcId="{0F9C5B96-3C62-4030-80E5-90B279C7FB24}" destId="{80833D94-A46E-4E0E-A2C8-9FEEB684746F}" srcOrd="1" destOrd="0" presId="urn:microsoft.com/office/officeart/2005/8/layout/orgChart1"/>
    <dgm:cxn modelId="{81E16CC9-1442-49AA-89CD-349F92FEDDA2}" type="presParOf" srcId="{2334077A-F46E-4D9D-A035-31CEA1FEE317}" destId="{3EF976E1-6D20-4957-8DF5-BBCA807EED66}" srcOrd="1" destOrd="0" presId="urn:microsoft.com/office/officeart/2005/8/layout/orgChart1"/>
    <dgm:cxn modelId="{A9207AC7-5608-4CBC-8367-125C6A7E43F3}" type="presParOf" srcId="{2334077A-F46E-4D9D-A035-31CEA1FEE317}" destId="{D7C0AD71-5360-4833-85DE-FF5B441D49C7}" srcOrd="2" destOrd="0" presId="urn:microsoft.com/office/officeart/2005/8/layout/orgChart1"/>
    <dgm:cxn modelId="{186C4930-9E29-44DD-BEA1-DCB74745BF6D}" type="presParOf" srcId="{96A33282-FC1E-4C8D-8FAD-EB7A45D2AA9D}" destId="{65276548-8CD3-48C2-8FE6-5EC6FB181622}" srcOrd="2" destOrd="0" presId="urn:microsoft.com/office/officeart/2005/8/layout/orgChart1"/>
    <dgm:cxn modelId="{9B8FE765-46BC-442C-BB30-8A502B16F047}" type="presParOf" srcId="{96A33282-FC1E-4C8D-8FAD-EB7A45D2AA9D}" destId="{3B62FBE9-3A5B-4FA4-92CD-3E28D7B3EAFC}" srcOrd="3" destOrd="0" presId="urn:microsoft.com/office/officeart/2005/8/layout/orgChart1"/>
    <dgm:cxn modelId="{034E5BC8-E9C5-4A0B-A1AB-DF85DF0E6D67}" type="presParOf" srcId="{3B62FBE9-3A5B-4FA4-92CD-3E28D7B3EAFC}" destId="{63E17CCF-B589-4768-97EA-45EC7483FA9B}" srcOrd="0" destOrd="0" presId="urn:microsoft.com/office/officeart/2005/8/layout/orgChart1"/>
    <dgm:cxn modelId="{1C7CDD06-26A8-4CEE-982B-DFFA09DB8415}" type="presParOf" srcId="{63E17CCF-B589-4768-97EA-45EC7483FA9B}" destId="{78F67021-7542-4747-B802-2BC1AC2F7873}" srcOrd="0" destOrd="0" presId="urn:microsoft.com/office/officeart/2005/8/layout/orgChart1"/>
    <dgm:cxn modelId="{8B502F20-FFEA-48C2-BA80-B3F3C72D0BB5}" type="presParOf" srcId="{63E17CCF-B589-4768-97EA-45EC7483FA9B}" destId="{5091F8ED-5630-47D2-9D6F-9717902B3DC1}" srcOrd="1" destOrd="0" presId="urn:microsoft.com/office/officeart/2005/8/layout/orgChart1"/>
    <dgm:cxn modelId="{555CBB71-EA09-411F-8DB8-B8B7F2CE52C8}" type="presParOf" srcId="{3B62FBE9-3A5B-4FA4-92CD-3E28D7B3EAFC}" destId="{D2E03644-619E-47C1-A1CE-A2D7C1BF3849}" srcOrd="1" destOrd="0" presId="urn:microsoft.com/office/officeart/2005/8/layout/orgChart1"/>
    <dgm:cxn modelId="{78785921-3625-4D8B-9C04-67E4BAEEE504}" type="presParOf" srcId="{3B62FBE9-3A5B-4FA4-92CD-3E28D7B3EAFC}" destId="{41070F53-2315-4351-9B80-D5CD4F329F2C}" srcOrd="2" destOrd="0" presId="urn:microsoft.com/office/officeart/2005/8/layout/orgChart1"/>
    <dgm:cxn modelId="{96CF9CF3-050A-4506-B272-57564E86623E}" type="presParOf" srcId="{CDBFFD60-D89B-40C8-99B6-EB89C8F91B6F}" destId="{C9EECAAA-D21F-4D5E-A4FD-F3678560B5B1}" srcOrd="2" destOrd="0" presId="urn:microsoft.com/office/officeart/2005/8/layout/orgChart1"/>
    <dgm:cxn modelId="{C8CB297A-790D-4934-AEAB-B143E06A6719}" type="presParOf" srcId="{4E77356E-3CE0-40BA-8671-789590F3B829}" destId="{1C02CE2E-66F8-438B-9702-3A4935691FD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210024-AFBA-424F-9E2E-F1DB6FF38193}" type="doc">
      <dgm:prSet loTypeId="urn:microsoft.com/office/officeart/2005/8/layout/hChevron3" loCatId="process" qsTypeId="urn:microsoft.com/office/officeart/2005/8/quickstyle/simple1" qsCatId="simple" csTypeId="urn:microsoft.com/office/officeart/2005/8/colors/accent6_3" csCatId="accent6" phldr="1"/>
      <dgm:spPr/>
    </dgm:pt>
    <dgm:pt modelId="{76C29122-09EF-4B13-A0FB-90B3039B9E73}">
      <dgm:prSet phldrT="[Texto]"/>
      <dgm:spPr>
        <a:solidFill>
          <a:srgbClr val="355222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Start</a:t>
          </a:r>
        </a:p>
      </dgm:t>
    </dgm:pt>
    <dgm:pt modelId="{F02446B9-EBC5-4859-AA01-9B3D2185355B}" type="parTrans" cxnId="{10D16555-5BBA-4B4D-ACFF-3A74820988E4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5BBB7D64-2663-4CD7-BCE2-EE281EC51C3A}" type="sibTrans" cxnId="{10D16555-5BBA-4B4D-ACFF-3A74820988E4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BFEC00AA-6062-4949-901E-4BCA2BFD3E5A}">
      <dgm:prSet phldrT="[Texto]"/>
      <dgm:spPr>
        <a:solidFill>
          <a:srgbClr val="286428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Automobile selection</a:t>
          </a:r>
        </a:p>
      </dgm:t>
    </dgm:pt>
    <dgm:pt modelId="{68C45B89-522D-413A-890A-F85ABBF4D6F4}" type="parTrans" cxnId="{65A433C5-9A42-4E51-9130-E816604718C3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64276748-804D-487B-B844-DC93080F1236}" type="sibTrans" cxnId="{65A433C5-9A42-4E51-9130-E816604718C3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6DCA85D3-B9CD-47C3-A418-A6D317F80CB4}">
      <dgm:prSet phldrT="[Texto]"/>
      <dgm:spPr>
        <a:solidFill>
          <a:srgbClr val="61BF61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Results</a:t>
          </a:r>
        </a:p>
      </dgm:t>
    </dgm:pt>
    <dgm:pt modelId="{7BEC9B66-1C64-4AE6-80F2-DD04871E2AF2}" type="parTrans" cxnId="{2DD27102-5C10-49A0-8775-4029213A569D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986DA952-FAE9-4C73-8F3F-873DB62BFD0E}" type="sibTrans" cxnId="{2DD27102-5C10-49A0-8775-4029213A569D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1B12C018-9E3C-4259-BC56-98EF1D465A71}">
      <dgm:prSet phldrT="[Texto]"/>
      <dgm:spPr>
        <a:solidFill>
          <a:srgbClr val="61BF61"/>
        </a:solidFill>
        <a:ln>
          <a:noFill/>
        </a:ln>
      </dgm:spPr>
      <dgm:t>
        <a:bodyPr/>
        <a:lstStyle/>
        <a:p>
          <a:r>
            <a:rPr lang="es-MX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Possible solutions</a:t>
          </a:r>
        </a:p>
      </dgm:t>
    </dgm:pt>
    <dgm:pt modelId="{2E412AF8-54DA-4D44-BE3E-D6B14C25A84C}" type="parTrans" cxnId="{89C4BB0F-A71E-43E9-B3C6-4270BFD7FB4E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7B7CA71E-DEF4-4845-B2D8-06D108091EE7}" type="sibTrans" cxnId="{89C4BB0F-A71E-43E9-B3C6-4270BFD7FB4E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D07F9449-5EEA-42B8-AB0F-C8229E36DE0A}">
      <dgm:prSet phldrT="[Texto]"/>
      <dgm:spPr>
        <a:solidFill>
          <a:srgbClr val="378937"/>
        </a:solidFill>
        <a:ln>
          <a:noFill/>
        </a:ln>
      </dgm:spPr>
      <dgm:t>
        <a:bodyPr/>
        <a:lstStyle/>
        <a:p>
          <a:r>
            <a:rPr lang="es-MX" b="1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Diagnostic</a:t>
          </a:r>
        </a:p>
      </dgm:t>
    </dgm:pt>
    <dgm:pt modelId="{3433B23C-3AA0-4880-A47C-F4B3C3B1F711}" type="parTrans" cxnId="{686BF0DA-BE7C-4CAD-825B-F7516A34736A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6E1EF14B-B9BF-4600-BB12-FF6F8C489C89}" type="sibTrans" cxnId="{686BF0DA-BE7C-4CAD-825B-F7516A34736A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22E8F451-423B-4CFC-9726-519F8DDCCEE1}">
      <dgm:prSet phldrT="[Texto]"/>
      <dgm:spPr>
        <a:solidFill>
          <a:srgbClr val="355222"/>
        </a:solidFill>
        <a:ln>
          <a:noFill/>
        </a:ln>
      </dgm:spPr>
      <dgm:t>
        <a:bodyPr/>
        <a:lstStyle/>
        <a:p>
          <a:r>
            <a:rPr lang="es-MX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Start process</a:t>
          </a:r>
        </a:p>
      </dgm:t>
    </dgm:pt>
    <dgm:pt modelId="{8341CADF-A158-4961-94C4-55EC801AE955}" type="parTrans" cxnId="{BF55F248-26F3-4DA9-A6AD-B6B09D544CC8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0C4F6111-4991-450F-805B-8550E041EDD3}" type="sibTrans" cxnId="{BF55F248-26F3-4DA9-A6AD-B6B09D544CC8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BFAD1E77-7532-449F-88B0-54B8D66FD248}">
      <dgm:prSet phldrT="[Texto]"/>
      <dgm:spPr>
        <a:solidFill>
          <a:srgbClr val="61BF61"/>
        </a:solidFill>
        <a:ln>
          <a:noFill/>
        </a:ln>
      </dgm:spPr>
      <dgm:t>
        <a:bodyPr/>
        <a:lstStyle/>
        <a:p>
          <a:r>
            <a:rPr lang="es-MX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Approximated  diagnostic</a:t>
          </a:r>
        </a:p>
      </dgm:t>
    </dgm:pt>
    <dgm:pt modelId="{6C105489-74F2-49CC-9B8A-3EB83C10A6FF}" type="parTrans" cxnId="{BD3156E4-A2D2-4CD4-813C-85FF26979BE4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5A474A33-6FEB-42F0-BFEC-4BC1DE255318}" type="sibTrans" cxnId="{BD3156E4-A2D2-4CD4-813C-85FF26979BE4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D289452C-EDD0-4BA8-8179-B4E8AE384B40}">
      <dgm:prSet phldrT="[Texto]"/>
      <dgm:spPr>
        <a:solidFill>
          <a:srgbClr val="378937"/>
        </a:solidFill>
        <a:ln>
          <a:noFill/>
        </a:ln>
      </dgm:spPr>
      <dgm:t>
        <a:bodyPr/>
        <a:lstStyle/>
        <a:p>
          <a:r>
            <a:rPr lang="es-MX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Diagnostic questions</a:t>
          </a:r>
        </a:p>
      </dgm:t>
    </dgm:pt>
    <dgm:pt modelId="{96A1FC9C-6181-4038-8433-4EBC9BE7C0E6}" type="parTrans" cxnId="{8BBA1DC0-7818-4D7F-949C-3148CFC1E963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E5C5C38D-F70D-4F0D-BDD2-A3E23238F360}" type="sibTrans" cxnId="{8BBA1DC0-7818-4D7F-949C-3148CFC1E963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2C83FB81-DCDD-4401-A1E0-CB8F13FEBD6A}">
      <dgm:prSet phldrT="[Texto]"/>
      <dgm:spPr>
        <a:solidFill>
          <a:srgbClr val="378937"/>
        </a:solidFill>
        <a:ln>
          <a:noFill/>
        </a:ln>
      </dgm:spPr>
      <dgm:t>
        <a:bodyPr/>
        <a:lstStyle/>
        <a:p>
          <a:r>
            <a:rPr lang="en-US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Ability to describe the problem</a:t>
          </a:r>
          <a:endParaRPr lang="es-MX" dirty="0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DEEB05FA-1C96-453A-8F87-F8733DC88852}" type="parTrans" cxnId="{E70535B7-4068-4666-8C3D-C8CBC179D567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05ECD6C3-352A-4EB4-87EA-B319F1AAF260}" type="sibTrans" cxnId="{E70535B7-4068-4666-8C3D-C8CBC179D567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8793DB32-F40E-4275-86F4-8383EF9839D6}">
      <dgm:prSet phldrT="[Texto]"/>
      <dgm:spPr>
        <a:solidFill>
          <a:srgbClr val="286428"/>
        </a:solidFill>
        <a:ln>
          <a:noFill/>
        </a:ln>
      </dgm:spPr>
      <dgm:t>
        <a:bodyPr/>
        <a:lstStyle/>
        <a:p>
          <a:r>
            <a:rPr lang="es-MX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Brand choice</a:t>
          </a:r>
        </a:p>
      </dgm:t>
    </dgm:pt>
    <dgm:pt modelId="{D4F06968-0847-4F35-AA56-D2AA2C52381F}" type="parTrans" cxnId="{E25AF2F7-EDBD-46A8-807B-E57CB63C2F06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D6BB0576-9AB0-476E-A090-15C5F554C8B3}" type="sibTrans" cxnId="{E25AF2F7-EDBD-46A8-807B-E57CB63C2F06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349FF4BB-D9B1-4B96-A5C0-2D5825B3ECE4}">
      <dgm:prSet phldrT="[Texto]"/>
      <dgm:spPr>
        <a:solidFill>
          <a:srgbClr val="286428"/>
        </a:solidFill>
        <a:ln>
          <a:noFill/>
        </a:ln>
      </dgm:spPr>
      <dgm:t>
        <a:bodyPr/>
        <a:lstStyle/>
        <a:p>
          <a:r>
            <a:rPr lang="es-MX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Model</a:t>
          </a:r>
        </a:p>
      </dgm:t>
    </dgm:pt>
    <dgm:pt modelId="{CA386D29-BB65-4EDC-A009-8CF14331D074}" type="parTrans" cxnId="{4A17DFCA-47D1-480C-A629-4858AF3964AB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169167AD-A05A-4FDC-AAE3-96D08501C3D7}" type="sibTrans" cxnId="{4A17DFCA-47D1-480C-A629-4858AF3964AB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E0C9973A-A049-456F-9A47-020B15AF987B}">
      <dgm:prSet phldrT="[Texto]"/>
      <dgm:spPr>
        <a:solidFill>
          <a:srgbClr val="286428"/>
        </a:solidFill>
        <a:ln>
          <a:noFill/>
        </a:ln>
      </dgm:spPr>
      <dgm:t>
        <a:bodyPr/>
        <a:lstStyle/>
        <a:p>
          <a:r>
            <a:rPr lang="es-MX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Date of </a:t>
          </a:r>
          <a:r>
            <a:rPr lang="es-MX" noProof="1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creation</a:t>
          </a:r>
        </a:p>
      </dgm:t>
    </dgm:pt>
    <dgm:pt modelId="{4945904B-2AA9-4044-AAED-B3D984C61C5C}" type="parTrans" cxnId="{3CE7E85A-510A-416C-BC0A-36FE3BF110F6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CF0DF162-A997-4DEB-8929-70D5D6A2AD8E}" type="sibTrans" cxnId="{3CE7E85A-510A-416C-BC0A-36FE3BF110F6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235B029A-0CA7-449A-84BC-DADBCA7F4AFE}">
      <dgm:prSet phldrT="[Texto]"/>
      <dgm:spPr>
        <a:solidFill>
          <a:srgbClr val="355222"/>
        </a:solidFill>
        <a:ln>
          <a:noFill/>
        </a:ln>
      </dgm:spPr>
      <dgm:t>
        <a:bodyPr/>
        <a:lstStyle/>
        <a:p>
          <a:r>
            <a:rPr lang="es-MX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Info about us to inspire confident</a:t>
          </a:r>
        </a:p>
      </dgm:t>
    </dgm:pt>
    <dgm:pt modelId="{DF466B0A-0A82-405C-A5A6-39B13A88A408}" type="parTrans" cxnId="{500CBDBE-6D06-4CB3-BAAE-0E180F2600F6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0EDBB85B-7DE6-4351-817C-5817F00F034F}" type="sibTrans" cxnId="{500CBDBE-6D06-4CB3-BAAE-0E180F2600F6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DF40F928-F2AA-45CF-9215-4593B8A3A493}">
      <dgm:prSet phldrT="[Texto]"/>
      <dgm:spPr>
        <a:solidFill>
          <a:srgbClr val="61BF61"/>
        </a:solidFill>
        <a:ln>
          <a:noFill/>
        </a:ln>
      </dgm:spPr>
      <dgm:t>
        <a:bodyPr/>
        <a:lstStyle/>
        <a:p>
          <a:r>
            <a:rPr lang="es-MX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Possible problems</a:t>
          </a:r>
        </a:p>
      </dgm:t>
    </dgm:pt>
    <dgm:pt modelId="{FCA5B89C-EE23-411B-B228-9DD9AC46A871}" type="parTrans" cxnId="{FB18D1F8-B71A-49B8-B457-283E65A0F3ED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885A14F3-9510-4F54-B3A8-885C9877EF7C}" type="sibTrans" cxnId="{FB18D1F8-B71A-49B8-B457-283E65A0F3ED}">
      <dgm:prSet/>
      <dgm:spPr/>
      <dgm:t>
        <a:bodyPr/>
        <a:lstStyle/>
        <a:p>
          <a:endParaRPr lang="es-MX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gm:t>
    </dgm:pt>
    <dgm:pt modelId="{19956E0A-D79E-4E1B-85E9-F50B873D65AB}" type="pres">
      <dgm:prSet presAssocID="{17210024-AFBA-424F-9E2E-F1DB6FF38193}" presName="Name0" presStyleCnt="0">
        <dgm:presLayoutVars>
          <dgm:dir/>
          <dgm:resizeHandles val="exact"/>
        </dgm:presLayoutVars>
      </dgm:prSet>
      <dgm:spPr/>
    </dgm:pt>
    <dgm:pt modelId="{E8F023F4-517C-40C2-89C7-B12CF22A2200}" type="pres">
      <dgm:prSet presAssocID="{76C29122-09EF-4B13-A0FB-90B3039B9E73}" presName="parAndChTx" presStyleLbl="node1" presStyleIdx="0" presStyleCnt="4" custScaleX="73008">
        <dgm:presLayoutVars>
          <dgm:bulletEnabled val="1"/>
        </dgm:presLayoutVars>
      </dgm:prSet>
      <dgm:spPr/>
    </dgm:pt>
    <dgm:pt modelId="{42EBB414-F797-4655-BE93-93DEA032759C}" type="pres">
      <dgm:prSet presAssocID="{5BBB7D64-2663-4CD7-BCE2-EE281EC51C3A}" presName="parAndChSpace" presStyleCnt="0"/>
      <dgm:spPr/>
    </dgm:pt>
    <dgm:pt modelId="{9B721DA0-E796-4BAE-AC34-DDC9424B0F22}" type="pres">
      <dgm:prSet presAssocID="{BFEC00AA-6062-4949-901E-4BCA2BFD3E5A}" presName="parAndChTx" presStyleLbl="node1" presStyleIdx="1" presStyleCnt="4">
        <dgm:presLayoutVars>
          <dgm:bulletEnabled val="1"/>
        </dgm:presLayoutVars>
      </dgm:prSet>
      <dgm:spPr/>
    </dgm:pt>
    <dgm:pt modelId="{F759859B-5B8D-49F8-B7B6-5D484D1E7A57}" type="pres">
      <dgm:prSet presAssocID="{64276748-804D-487B-B844-DC93080F1236}" presName="parAndChSpace" presStyleCnt="0"/>
      <dgm:spPr/>
    </dgm:pt>
    <dgm:pt modelId="{F07DA82C-FD99-448D-BB73-FF962F8A0EEF}" type="pres">
      <dgm:prSet presAssocID="{D07F9449-5EEA-42B8-AB0F-C8229E36DE0A}" presName="parAndChTx" presStyleLbl="node1" presStyleIdx="2" presStyleCnt="4">
        <dgm:presLayoutVars>
          <dgm:bulletEnabled val="1"/>
        </dgm:presLayoutVars>
      </dgm:prSet>
      <dgm:spPr/>
    </dgm:pt>
    <dgm:pt modelId="{374C75DE-CF93-4EE3-8DFF-48C7798A3237}" type="pres">
      <dgm:prSet presAssocID="{6E1EF14B-B9BF-4600-BB12-FF6F8C489C89}" presName="parAndChSpace" presStyleCnt="0"/>
      <dgm:spPr/>
    </dgm:pt>
    <dgm:pt modelId="{A6F4A008-9ED1-4B96-AA22-4C47948C064F}" type="pres">
      <dgm:prSet presAssocID="{6DCA85D3-B9CD-47C3-A418-A6D317F80CB4}" presName="parAndChTx" presStyleLbl="node1" presStyleIdx="3" presStyleCnt="4" custScaleX="104276">
        <dgm:presLayoutVars>
          <dgm:bulletEnabled val="1"/>
        </dgm:presLayoutVars>
      </dgm:prSet>
      <dgm:spPr/>
    </dgm:pt>
  </dgm:ptLst>
  <dgm:cxnLst>
    <dgm:cxn modelId="{2DD27102-5C10-49A0-8775-4029213A569D}" srcId="{17210024-AFBA-424F-9E2E-F1DB6FF38193}" destId="{6DCA85D3-B9CD-47C3-A418-A6D317F80CB4}" srcOrd="3" destOrd="0" parTransId="{7BEC9B66-1C64-4AE6-80F2-DD04871E2AF2}" sibTransId="{986DA952-FAE9-4C73-8F3F-873DB62BFD0E}"/>
    <dgm:cxn modelId="{255A9304-19D5-42A0-8F9E-2F05312C45C8}" type="presOf" srcId="{2C83FB81-DCDD-4401-A1E0-CB8F13FEBD6A}" destId="{F07DA82C-FD99-448D-BB73-FF962F8A0EEF}" srcOrd="0" destOrd="2" presId="urn:microsoft.com/office/officeart/2005/8/layout/hChevron3"/>
    <dgm:cxn modelId="{89C4BB0F-A71E-43E9-B3C6-4270BFD7FB4E}" srcId="{6DCA85D3-B9CD-47C3-A418-A6D317F80CB4}" destId="{1B12C018-9E3C-4259-BC56-98EF1D465A71}" srcOrd="2" destOrd="0" parTransId="{2E412AF8-54DA-4D44-BE3E-D6B14C25A84C}" sibTransId="{7B7CA71E-DEF4-4845-B2D8-06D108091EE7}"/>
    <dgm:cxn modelId="{3D020727-5011-4248-A351-EEC8CEB454F7}" type="presOf" srcId="{235B029A-0CA7-449A-84BC-DADBCA7F4AFE}" destId="{E8F023F4-517C-40C2-89C7-B12CF22A2200}" srcOrd="0" destOrd="2" presId="urn:microsoft.com/office/officeart/2005/8/layout/hChevron3"/>
    <dgm:cxn modelId="{4DB15F3B-4662-4BB1-BA52-5AB4E55DC53F}" type="presOf" srcId="{D07F9449-5EEA-42B8-AB0F-C8229E36DE0A}" destId="{F07DA82C-FD99-448D-BB73-FF962F8A0EEF}" srcOrd="0" destOrd="0" presId="urn:microsoft.com/office/officeart/2005/8/layout/hChevron3"/>
    <dgm:cxn modelId="{9C64F65D-176A-4A05-8E92-55EDC2A4413D}" type="presOf" srcId="{17210024-AFBA-424F-9E2E-F1DB6FF38193}" destId="{19956E0A-D79E-4E1B-85E9-F50B873D65AB}" srcOrd="0" destOrd="0" presId="urn:microsoft.com/office/officeart/2005/8/layout/hChevron3"/>
    <dgm:cxn modelId="{BF55F248-26F3-4DA9-A6AD-B6B09D544CC8}" srcId="{76C29122-09EF-4B13-A0FB-90B3039B9E73}" destId="{22E8F451-423B-4CFC-9726-519F8DDCCEE1}" srcOrd="0" destOrd="0" parTransId="{8341CADF-A158-4961-94C4-55EC801AE955}" sibTransId="{0C4F6111-4991-450F-805B-8550E041EDD3}"/>
    <dgm:cxn modelId="{029DFA51-0872-4DFC-9546-5AE9B9CA5EE8}" type="presOf" srcId="{BFEC00AA-6062-4949-901E-4BCA2BFD3E5A}" destId="{9B721DA0-E796-4BAE-AC34-DDC9424B0F22}" srcOrd="0" destOrd="0" presId="urn:microsoft.com/office/officeart/2005/8/layout/hChevron3"/>
    <dgm:cxn modelId="{BAAF8F52-3579-469C-9EAC-292EAC74D477}" type="presOf" srcId="{76C29122-09EF-4B13-A0FB-90B3039B9E73}" destId="{E8F023F4-517C-40C2-89C7-B12CF22A2200}" srcOrd="0" destOrd="0" presId="urn:microsoft.com/office/officeart/2005/8/layout/hChevron3"/>
    <dgm:cxn modelId="{10D16555-5BBA-4B4D-ACFF-3A74820988E4}" srcId="{17210024-AFBA-424F-9E2E-F1DB6FF38193}" destId="{76C29122-09EF-4B13-A0FB-90B3039B9E73}" srcOrd="0" destOrd="0" parTransId="{F02446B9-EBC5-4859-AA01-9B3D2185355B}" sibTransId="{5BBB7D64-2663-4CD7-BCE2-EE281EC51C3A}"/>
    <dgm:cxn modelId="{3CE7E85A-510A-416C-BC0A-36FE3BF110F6}" srcId="{BFEC00AA-6062-4949-901E-4BCA2BFD3E5A}" destId="{E0C9973A-A049-456F-9A47-020B15AF987B}" srcOrd="2" destOrd="0" parTransId="{4945904B-2AA9-4044-AAED-B3D984C61C5C}" sibTransId="{CF0DF162-A997-4DEB-8929-70D5D6A2AD8E}"/>
    <dgm:cxn modelId="{1F03539D-6445-4F40-8779-F5F6D8646E78}" type="presOf" srcId="{6DCA85D3-B9CD-47C3-A418-A6D317F80CB4}" destId="{A6F4A008-9ED1-4B96-AA22-4C47948C064F}" srcOrd="0" destOrd="0" presId="urn:microsoft.com/office/officeart/2005/8/layout/hChevron3"/>
    <dgm:cxn modelId="{0D3380A2-4E8B-4A26-961A-C5DE96A16FEB}" type="presOf" srcId="{DF40F928-F2AA-45CF-9215-4593B8A3A493}" destId="{A6F4A008-9ED1-4B96-AA22-4C47948C064F}" srcOrd="0" destOrd="2" presId="urn:microsoft.com/office/officeart/2005/8/layout/hChevron3"/>
    <dgm:cxn modelId="{095A93A3-ED7C-44B3-B20D-2214AF6CB6DA}" type="presOf" srcId="{BFAD1E77-7532-449F-88B0-54B8D66FD248}" destId="{A6F4A008-9ED1-4B96-AA22-4C47948C064F}" srcOrd="0" destOrd="1" presId="urn:microsoft.com/office/officeart/2005/8/layout/hChevron3"/>
    <dgm:cxn modelId="{E70535B7-4068-4666-8C3D-C8CBC179D567}" srcId="{D07F9449-5EEA-42B8-AB0F-C8229E36DE0A}" destId="{2C83FB81-DCDD-4401-A1E0-CB8F13FEBD6A}" srcOrd="1" destOrd="0" parTransId="{DEEB05FA-1C96-453A-8F87-F8733DC88852}" sibTransId="{05ECD6C3-352A-4EB4-87EA-B319F1AAF260}"/>
    <dgm:cxn modelId="{E9F008B9-192C-41EE-8B16-3A2A4AD2B863}" type="presOf" srcId="{349FF4BB-D9B1-4B96-A5C0-2D5825B3ECE4}" destId="{9B721DA0-E796-4BAE-AC34-DDC9424B0F22}" srcOrd="0" destOrd="2" presId="urn:microsoft.com/office/officeart/2005/8/layout/hChevron3"/>
    <dgm:cxn modelId="{5B0921BC-3760-4D31-B314-AF0A93538957}" type="presOf" srcId="{1B12C018-9E3C-4259-BC56-98EF1D465A71}" destId="{A6F4A008-9ED1-4B96-AA22-4C47948C064F}" srcOrd="0" destOrd="3" presId="urn:microsoft.com/office/officeart/2005/8/layout/hChevron3"/>
    <dgm:cxn modelId="{500CBDBE-6D06-4CB3-BAAE-0E180F2600F6}" srcId="{76C29122-09EF-4B13-A0FB-90B3039B9E73}" destId="{235B029A-0CA7-449A-84BC-DADBCA7F4AFE}" srcOrd="1" destOrd="0" parTransId="{DF466B0A-0A82-405C-A5A6-39B13A88A408}" sibTransId="{0EDBB85B-7DE6-4351-817C-5817F00F034F}"/>
    <dgm:cxn modelId="{8BBA1DC0-7818-4D7F-949C-3148CFC1E963}" srcId="{D07F9449-5EEA-42B8-AB0F-C8229E36DE0A}" destId="{D289452C-EDD0-4BA8-8179-B4E8AE384B40}" srcOrd="0" destOrd="0" parTransId="{96A1FC9C-6181-4038-8433-4EBC9BE7C0E6}" sibTransId="{E5C5C38D-F70D-4F0D-BDD2-A3E23238F360}"/>
    <dgm:cxn modelId="{EF384EC4-B769-4805-BC6A-B7C2071C4233}" type="presOf" srcId="{E0C9973A-A049-456F-9A47-020B15AF987B}" destId="{9B721DA0-E796-4BAE-AC34-DDC9424B0F22}" srcOrd="0" destOrd="3" presId="urn:microsoft.com/office/officeart/2005/8/layout/hChevron3"/>
    <dgm:cxn modelId="{65A433C5-9A42-4E51-9130-E816604718C3}" srcId="{17210024-AFBA-424F-9E2E-F1DB6FF38193}" destId="{BFEC00AA-6062-4949-901E-4BCA2BFD3E5A}" srcOrd="1" destOrd="0" parTransId="{68C45B89-522D-413A-890A-F85ABBF4D6F4}" sibTransId="{64276748-804D-487B-B844-DC93080F1236}"/>
    <dgm:cxn modelId="{4A17DFCA-47D1-480C-A629-4858AF3964AB}" srcId="{BFEC00AA-6062-4949-901E-4BCA2BFD3E5A}" destId="{349FF4BB-D9B1-4B96-A5C0-2D5825B3ECE4}" srcOrd="1" destOrd="0" parTransId="{CA386D29-BB65-4EDC-A009-8CF14331D074}" sibTransId="{169167AD-A05A-4FDC-AAE3-96D08501C3D7}"/>
    <dgm:cxn modelId="{686BF0DA-BE7C-4CAD-825B-F7516A34736A}" srcId="{17210024-AFBA-424F-9E2E-F1DB6FF38193}" destId="{D07F9449-5EEA-42B8-AB0F-C8229E36DE0A}" srcOrd="2" destOrd="0" parTransId="{3433B23C-3AA0-4880-A47C-F4B3C3B1F711}" sibTransId="{6E1EF14B-B9BF-4600-BB12-FF6F8C489C89}"/>
    <dgm:cxn modelId="{BD3156E4-A2D2-4CD4-813C-85FF26979BE4}" srcId="{6DCA85D3-B9CD-47C3-A418-A6D317F80CB4}" destId="{BFAD1E77-7532-449F-88B0-54B8D66FD248}" srcOrd="0" destOrd="0" parTransId="{6C105489-74F2-49CC-9B8A-3EB83C10A6FF}" sibTransId="{5A474A33-6FEB-42F0-BFEC-4BC1DE255318}"/>
    <dgm:cxn modelId="{E721F8E4-AD5E-4400-BD5C-47D02ADC84D1}" type="presOf" srcId="{22E8F451-423B-4CFC-9726-519F8DDCCEE1}" destId="{E8F023F4-517C-40C2-89C7-B12CF22A2200}" srcOrd="0" destOrd="1" presId="urn:microsoft.com/office/officeart/2005/8/layout/hChevron3"/>
    <dgm:cxn modelId="{6D656DEF-F765-46C4-8C85-C0B9B6B62C80}" type="presOf" srcId="{D289452C-EDD0-4BA8-8179-B4E8AE384B40}" destId="{F07DA82C-FD99-448D-BB73-FF962F8A0EEF}" srcOrd="0" destOrd="1" presId="urn:microsoft.com/office/officeart/2005/8/layout/hChevron3"/>
    <dgm:cxn modelId="{E25AF2F7-EDBD-46A8-807B-E57CB63C2F06}" srcId="{BFEC00AA-6062-4949-901E-4BCA2BFD3E5A}" destId="{8793DB32-F40E-4275-86F4-8383EF9839D6}" srcOrd="0" destOrd="0" parTransId="{D4F06968-0847-4F35-AA56-D2AA2C52381F}" sibTransId="{D6BB0576-9AB0-476E-A090-15C5F554C8B3}"/>
    <dgm:cxn modelId="{FB18D1F8-B71A-49B8-B457-283E65A0F3ED}" srcId="{6DCA85D3-B9CD-47C3-A418-A6D317F80CB4}" destId="{DF40F928-F2AA-45CF-9215-4593B8A3A493}" srcOrd="1" destOrd="0" parTransId="{FCA5B89C-EE23-411B-B228-9DD9AC46A871}" sibTransId="{885A14F3-9510-4F54-B3A8-885C9877EF7C}"/>
    <dgm:cxn modelId="{435F8BF9-CC89-4BB9-885C-7A42673035E7}" type="presOf" srcId="{8793DB32-F40E-4275-86F4-8383EF9839D6}" destId="{9B721DA0-E796-4BAE-AC34-DDC9424B0F22}" srcOrd="0" destOrd="1" presId="urn:microsoft.com/office/officeart/2005/8/layout/hChevron3"/>
    <dgm:cxn modelId="{F775A258-36F8-4CFB-9844-069283D71A9F}" type="presParOf" srcId="{19956E0A-D79E-4E1B-85E9-F50B873D65AB}" destId="{E8F023F4-517C-40C2-89C7-B12CF22A2200}" srcOrd="0" destOrd="0" presId="urn:microsoft.com/office/officeart/2005/8/layout/hChevron3"/>
    <dgm:cxn modelId="{FA684F49-8282-4B48-A6A2-1CE0B60FB1ED}" type="presParOf" srcId="{19956E0A-D79E-4E1B-85E9-F50B873D65AB}" destId="{42EBB414-F797-4655-BE93-93DEA032759C}" srcOrd="1" destOrd="0" presId="urn:microsoft.com/office/officeart/2005/8/layout/hChevron3"/>
    <dgm:cxn modelId="{0F240D47-70FE-46F9-A359-AF657B1E99E2}" type="presParOf" srcId="{19956E0A-D79E-4E1B-85E9-F50B873D65AB}" destId="{9B721DA0-E796-4BAE-AC34-DDC9424B0F22}" srcOrd="2" destOrd="0" presId="urn:microsoft.com/office/officeart/2005/8/layout/hChevron3"/>
    <dgm:cxn modelId="{30025523-CE62-47AB-B55F-D5F1046C40A3}" type="presParOf" srcId="{19956E0A-D79E-4E1B-85E9-F50B873D65AB}" destId="{F759859B-5B8D-49F8-B7B6-5D484D1E7A57}" srcOrd="3" destOrd="0" presId="urn:microsoft.com/office/officeart/2005/8/layout/hChevron3"/>
    <dgm:cxn modelId="{578FAA7B-5502-4563-AF79-20CC55B53888}" type="presParOf" srcId="{19956E0A-D79E-4E1B-85E9-F50B873D65AB}" destId="{F07DA82C-FD99-448D-BB73-FF962F8A0EEF}" srcOrd="4" destOrd="0" presId="urn:microsoft.com/office/officeart/2005/8/layout/hChevron3"/>
    <dgm:cxn modelId="{0ED9A537-51AE-4391-AE34-CF9B1C8E0E25}" type="presParOf" srcId="{19956E0A-D79E-4E1B-85E9-F50B873D65AB}" destId="{374C75DE-CF93-4EE3-8DFF-48C7798A3237}" srcOrd="5" destOrd="0" presId="urn:microsoft.com/office/officeart/2005/8/layout/hChevron3"/>
    <dgm:cxn modelId="{9E016B34-7F73-496D-B38E-C3E6DBBFBB78}" type="presParOf" srcId="{19956E0A-D79E-4E1B-85E9-F50B873D65AB}" destId="{A6F4A008-9ED1-4B96-AA22-4C47948C064F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276548-8CD3-48C2-8FE6-5EC6FB181622}">
      <dsp:nvSpPr>
        <dsp:cNvPr id="0" name=""/>
        <dsp:cNvSpPr/>
      </dsp:nvSpPr>
      <dsp:spPr>
        <a:xfrm>
          <a:off x="7092780" y="2279325"/>
          <a:ext cx="282168" cy="22009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00916"/>
              </a:lnTo>
              <a:lnTo>
                <a:pt x="282168" y="2200916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lgDash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35A75B-9A4E-4A3C-87E7-CCA5B085614D}">
      <dsp:nvSpPr>
        <dsp:cNvPr id="0" name=""/>
        <dsp:cNvSpPr/>
      </dsp:nvSpPr>
      <dsp:spPr>
        <a:xfrm>
          <a:off x="7092780" y="2279325"/>
          <a:ext cx="282168" cy="8653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65317"/>
              </a:lnTo>
              <a:lnTo>
                <a:pt x="282168" y="865317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lgDash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AC9D49-CFBF-4D3B-B3B1-31ACD9088930}">
      <dsp:nvSpPr>
        <dsp:cNvPr id="0" name=""/>
        <dsp:cNvSpPr/>
      </dsp:nvSpPr>
      <dsp:spPr>
        <a:xfrm>
          <a:off x="6138109" y="943727"/>
          <a:ext cx="1707121" cy="3950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518"/>
              </a:lnTo>
              <a:lnTo>
                <a:pt x="1707121" y="197518"/>
              </a:lnTo>
              <a:lnTo>
                <a:pt x="1707121" y="395036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lgDash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D198E6-0675-4F2E-9D71-8ADD9D1ED485}">
      <dsp:nvSpPr>
        <dsp:cNvPr id="0" name=""/>
        <dsp:cNvSpPr/>
      </dsp:nvSpPr>
      <dsp:spPr>
        <a:xfrm>
          <a:off x="4816619" y="3614924"/>
          <a:ext cx="282168" cy="22009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00916"/>
              </a:lnTo>
              <a:lnTo>
                <a:pt x="282168" y="2200916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lgDash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EF6244-D70A-4DFB-8187-A240BA2EC5F2}">
      <dsp:nvSpPr>
        <dsp:cNvPr id="0" name=""/>
        <dsp:cNvSpPr/>
      </dsp:nvSpPr>
      <dsp:spPr>
        <a:xfrm>
          <a:off x="4816619" y="3614924"/>
          <a:ext cx="282168" cy="8653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65317"/>
              </a:lnTo>
              <a:lnTo>
                <a:pt x="282168" y="865317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lgDash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2D76BC-B055-42CD-8D08-AE721EC22EE6}">
      <dsp:nvSpPr>
        <dsp:cNvPr id="0" name=""/>
        <dsp:cNvSpPr/>
      </dsp:nvSpPr>
      <dsp:spPr>
        <a:xfrm>
          <a:off x="4430988" y="2279325"/>
          <a:ext cx="1138080" cy="3950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518"/>
              </a:lnTo>
              <a:lnTo>
                <a:pt x="1138080" y="197518"/>
              </a:lnTo>
              <a:lnTo>
                <a:pt x="1138080" y="395036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lgDash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261969-0DA2-4561-927E-1B8FEB13CF1C}">
      <dsp:nvSpPr>
        <dsp:cNvPr id="0" name=""/>
        <dsp:cNvSpPr/>
      </dsp:nvSpPr>
      <dsp:spPr>
        <a:xfrm>
          <a:off x="2540457" y="3614924"/>
          <a:ext cx="282168" cy="8653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65317"/>
              </a:lnTo>
              <a:lnTo>
                <a:pt x="282168" y="865317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lgDash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D855A8-0F73-4588-AE03-03346A04375A}">
      <dsp:nvSpPr>
        <dsp:cNvPr id="0" name=""/>
        <dsp:cNvSpPr/>
      </dsp:nvSpPr>
      <dsp:spPr>
        <a:xfrm>
          <a:off x="3292907" y="2279325"/>
          <a:ext cx="1138080" cy="395036"/>
        </a:xfrm>
        <a:custGeom>
          <a:avLst/>
          <a:gdLst/>
          <a:ahLst/>
          <a:cxnLst/>
          <a:rect l="0" t="0" r="0" b="0"/>
          <a:pathLst>
            <a:path>
              <a:moveTo>
                <a:pt x="1138080" y="0"/>
              </a:moveTo>
              <a:lnTo>
                <a:pt x="1138080" y="197518"/>
              </a:lnTo>
              <a:lnTo>
                <a:pt x="0" y="197518"/>
              </a:lnTo>
              <a:lnTo>
                <a:pt x="0" y="395036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lgDash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283B33-C0A9-40ED-9F88-6AA2F0C4EBA5}">
      <dsp:nvSpPr>
        <dsp:cNvPr id="0" name=""/>
        <dsp:cNvSpPr/>
      </dsp:nvSpPr>
      <dsp:spPr>
        <a:xfrm>
          <a:off x="4430988" y="943727"/>
          <a:ext cx="1707121" cy="395036"/>
        </a:xfrm>
        <a:custGeom>
          <a:avLst/>
          <a:gdLst/>
          <a:ahLst/>
          <a:cxnLst/>
          <a:rect l="0" t="0" r="0" b="0"/>
          <a:pathLst>
            <a:path>
              <a:moveTo>
                <a:pt x="1707121" y="0"/>
              </a:moveTo>
              <a:lnTo>
                <a:pt x="1707121" y="197518"/>
              </a:lnTo>
              <a:lnTo>
                <a:pt x="0" y="197518"/>
              </a:lnTo>
              <a:lnTo>
                <a:pt x="0" y="395036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lgDash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C8DF7A-D228-4DD6-A178-C01D4F0A4C01}">
      <dsp:nvSpPr>
        <dsp:cNvPr id="0" name=""/>
        <dsp:cNvSpPr/>
      </dsp:nvSpPr>
      <dsp:spPr>
        <a:xfrm>
          <a:off x="5197547" y="3164"/>
          <a:ext cx="1881125" cy="940562"/>
        </a:xfrm>
        <a:prstGeom prst="roundRect">
          <a:avLst/>
        </a:prstGeom>
        <a:solidFill>
          <a:srgbClr val="35522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HOME</a:t>
          </a:r>
        </a:p>
      </dsp:txBody>
      <dsp:txXfrm>
        <a:off x="5243461" y="49078"/>
        <a:ext cx="1789297" cy="848734"/>
      </dsp:txXfrm>
    </dsp:sp>
    <dsp:sp modelId="{EBEFAA9D-94D8-40FF-9688-0F0F7A658668}">
      <dsp:nvSpPr>
        <dsp:cNvPr id="0" name=""/>
        <dsp:cNvSpPr/>
      </dsp:nvSpPr>
      <dsp:spPr>
        <a:xfrm>
          <a:off x="3490426" y="1338763"/>
          <a:ext cx="1881125" cy="940562"/>
        </a:xfrm>
        <a:prstGeom prst="roundRect">
          <a:avLst/>
        </a:prstGeom>
        <a:solidFill>
          <a:srgbClr val="286428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NUTRITIONAL ASESORIES</a:t>
          </a:r>
        </a:p>
      </dsp:txBody>
      <dsp:txXfrm>
        <a:off x="3536340" y="1384677"/>
        <a:ext cx="1789297" cy="848734"/>
      </dsp:txXfrm>
    </dsp:sp>
    <dsp:sp modelId="{539F9EFD-9667-48FC-84E5-B3F2E97276CF}">
      <dsp:nvSpPr>
        <dsp:cNvPr id="0" name=""/>
        <dsp:cNvSpPr/>
      </dsp:nvSpPr>
      <dsp:spPr>
        <a:xfrm>
          <a:off x="2352345" y="2674362"/>
          <a:ext cx="1881125" cy="940562"/>
        </a:xfrm>
        <a:prstGeom prst="roundRect">
          <a:avLst/>
        </a:prstGeom>
        <a:solidFill>
          <a:srgbClr val="378937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NUTRITIONAL PLANS</a:t>
          </a:r>
        </a:p>
      </dsp:txBody>
      <dsp:txXfrm>
        <a:off x="2398259" y="2720276"/>
        <a:ext cx="1789297" cy="848734"/>
      </dsp:txXfrm>
    </dsp:sp>
    <dsp:sp modelId="{11113BB9-DFB1-4E86-90EA-F0AC351657B8}">
      <dsp:nvSpPr>
        <dsp:cNvPr id="0" name=""/>
        <dsp:cNvSpPr/>
      </dsp:nvSpPr>
      <dsp:spPr>
        <a:xfrm>
          <a:off x="2822626" y="4009961"/>
          <a:ext cx="1881125" cy="940562"/>
        </a:xfrm>
        <a:prstGeom prst="roundRect">
          <a:avLst/>
        </a:prstGeom>
        <a:solidFill>
          <a:srgbClr val="61BF6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SAUCERS</a:t>
          </a:r>
        </a:p>
      </dsp:txBody>
      <dsp:txXfrm>
        <a:off x="2868540" y="4055875"/>
        <a:ext cx="1789297" cy="848734"/>
      </dsp:txXfrm>
    </dsp:sp>
    <dsp:sp modelId="{D3070D0D-E8E6-47A4-82D2-EADBFA9BCEAF}">
      <dsp:nvSpPr>
        <dsp:cNvPr id="0" name=""/>
        <dsp:cNvSpPr/>
      </dsp:nvSpPr>
      <dsp:spPr>
        <a:xfrm>
          <a:off x="4628506" y="2674362"/>
          <a:ext cx="1881125" cy="940562"/>
        </a:xfrm>
        <a:prstGeom prst="roundRect">
          <a:avLst/>
        </a:prstGeom>
        <a:solidFill>
          <a:srgbClr val="378937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BLOGS</a:t>
          </a:r>
        </a:p>
      </dsp:txBody>
      <dsp:txXfrm>
        <a:off x="4674420" y="2720276"/>
        <a:ext cx="1789297" cy="848734"/>
      </dsp:txXfrm>
    </dsp:sp>
    <dsp:sp modelId="{385756A1-D816-4AE1-9DF1-546118C7ECFA}">
      <dsp:nvSpPr>
        <dsp:cNvPr id="0" name=""/>
        <dsp:cNvSpPr/>
      </dsp:nvSpPr>
      <dsp:spPr>
        <a:xfrm>
          <a:off x="5098788" y="4009961"/>
          <a:ext cx="1881125" cy="940562"/>
        </a:xfrm>
        <a:prstGeom prst="roundRect">
          <a:avLst/>
        </a:prstGeom>
        <a:solidFill>
          <a:srgbClr val="61BF6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AILMENTS HISTORIES</a:t>
          </a:r>
        </a:p>
      </dsp:txBody>
      <dsp:txXfrm>
        <a:off x="5144702" y="4055875"/>
        <a:ext cx="1789297" cy="848734"/>
      </dsp:txXfrm>
    </dsp:sp>
    <dsp:sp modelId="{F3C76705-A253-4709-B6EB-455D3F17AB78}">
      <dsp:nvSpPr>
        <dsp:cNvPr id="0" name=""/>
        <dsp:cNvSpPr/>
      </dsp:nvSpPr>
      <dsp:spPr>
        <a:xfrm>
          <a:off x="5098788" y="5345559"/>
          <a:ext cx="1881125" cy="940562"/>
        </a:xfrm>
        <a:prstGeom prst="roundRect">
          <a:avLst/>
        </a:prstGeom>
        <a:solidFill>
          <a:srgbClr val="61BF6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GENERAL TIPS</a:t>
          </a:r>
        </a:p>
      </dsp:txBody>
      <dsp:txXfrm>
        <a:off x="5144702" y="5391473"/>
        <a:ext cx="1789297" cy="848734"/>
      </dsp:txXfrm>
    </dsp:sp>
    <dsp:sp modelId="{1871ECFE-7D99-4225-A07C-A1429F314312}">
      <dsp:nvSpPr>
        <dsp:cNvPr id="0" name=""/>
        <dsp:cNvSpPr/>
      </dsp:nvSpPr>
      <dsp:spPr>
        <a:xfrm>
          <a:off x="6904668" y="1338763"/>
          <a:ext cx="1881125" cy="940562"/>
        </a:xfrm>
        <a:prstGeom prst="roundRect">
          <a:avLst/>
        </a:prstGeom>
        <a:solidFill>
          <a:srgbClr val="286428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ACCOUNT</a:t>
          </a:r>
        </a:p>
      </dsp:txBody>
      <dsp:txXfrm>
        <a:off x="6950582" y="1384677"/>
        <a:ext cx="1789297" cy="848734"/>
      </dsp:txXfrm>
    </dsp:sp>
    <dsp:sp modelId="{9E5A12FF-E47D-40B3-9399-3518E5285727}">
      <dsp:nvSpPr>
        <dsp:cNvPr id="0" name=""/>
        <dsp:cNvSpPr/>
      </dsp:nvSpPr>
      <dsp:spPr>
        <a:xfrm>
          <a:off x="7374949" y="2674362"/>
          <a:ext cx="1881125" cy="940562"/>
        </a:xfrm>
        <a:prstGeom prst="roundRect">
          <a:avLst/>
        </a:prstGeom>
        <a:solidFill>
          <a:srgbClr val="61BF6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EDIT</a:t>
          </a:r>
        </a:p>
      </dsp:txBody>
      <dsp:txXfrm>
        <a:off x="7420863" y="2720276"/>
        <a:ext cx="1789297" cy="848734"/>
      </dsp:txXfrm>
    </dsp:sp>
    <dsp:sp modelId="{78F67021-7542-4747-B802-2BC1AC2F7873}">
      <dsp:nvSpPr>
        <dsp:cNvPr id="0" name=""/>
        <dsp:cNvSpPr/>
      </dsp:nvSpPr>
      <dsp:spPr>
        <a:xfrm>
          <a:off x="7374949" y="4009961"/>
          <a:ext cx="1881125" cy="940562"/>
        </a:xfrm>
        <a:prstGeom prst="roundRect">
          <a:avLst/>
        </a:prstGeom>
        <a:solidFill>
          <a:srgbClr val="61BF6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DELETE</a:t>
          </a:r>
        </a:p>
      </dsp:txBody>
      <dsp:txXfrm>
        <a:off x="7420863" y="4055875"/>
        <a:ext cx="1789297" cy="8487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F023F4-517C-40C2-89C7-B12CF22A2200}">
      <dsp:nvSpPr>
        <dsp:cNvPr id="0" name=""/>
        <dsp:cNvSpPr/>
      </dsp:nvSpPr>
      <dsp:spPr>
        <a:xfrm>
          <a:off x="4384" y="0"/>
          <a:ext cx="2719775" cy="2448185"/>
        </a:xfrm>
        <a:prstGeom prst="homePlate">
          <a:avLst>
            <a:gd name="adj" fmla="val 25000"/>
          </a:avLst>
        </a:prstGeom>
        <a:solidFill>
          <a:srgbClr val="35522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1421" tIns="66040" rIns="525683" bIns="6604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Start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Start process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Info about us to inspire confident</a:t>
          </a:r>
        </a:p>
      </dsp:txBody>
      <dsp:txXfrm>
        <a:off x="4384" y="0"/>
        <a:ext cx="2413752" cy="2448185"/>
      </dsp:txXfrm>
    </dsp:sp>
    <dsp:sp modelId="{9B721DA0-E796-4BAE-AC34-DDC9424B0F22}">
      <dsp:nvSpPr>
        <dsp:cNvPr id="0" name=""/>
        <dsp:cNvSpPr/>
      </dsp:nvSpPr>
      <dsp:spPr>
        <a:xfrm>
          <a:off x="1979097" y="0"/>
          <a:ext cx="3725311" cy="2448185"/>
        </a:xfrm>
        <a:prstGeom prst="chevron">
          <a:avLst>
            <a:gd name="adj" fmla="val 25000"/>
          </a:avLst>
        </a:prstGeom>
        <a:solidFill>
          <a:srgbClr val="286428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1421" tIns="66040" rIns="131421" bIns="6604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Automobile selection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Brand choice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Model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Date of </a:t>
          </a:r>
          <a:r>
            <a:rPr lang="es-MX" sz="2000" kern="1200" noProof="1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creation</a:t>
          </a:r>
        </a:p>
      </dsp:txBody>
      <dsp:txXfrm>
        <a:off x="2591143" y="0"/>
        <a:ext cx="2501219" cy="2448185"/>
      </dsp:txXfrm>
    </dsp:sp>
    <dsp:sp modelId="{F07DA82C-FD99-448D-BB73-FF962F8A0EEF}">
      <dsp:nvSpPr>
        <dsp:cNvPr id="0" name=""/>
        <dsp:cNvSpPr/>
      </dsp:nvSpPr>
      <dsp:spPr>
        <a:xfrm>
          <a:off x="4959346" y="0"/>
          <a:ext cx="3725311" cy="2448185"/>
        </a:xfrm>
        <a:prstGeom prst="chevron">
          <a:avLst>
            <a:gd name="adj" fmla="val 25000"/>
          </a:avLst>
        </a:prstGeom>
        <a:solidFill>
          <a:srgbClr val="378937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1421" tIns="66040" rIns="131421" bIns="6604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Diagnostic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Diagnostic questions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Ability to describe the problem</a:t>
          </a:r>
          <a:endParaRPr lang="es-MX" sz="2000" kern="1200" dirty="0">
            <a:latin typeface="Inter" panose="02000503000000020004" pitchFamily="50" charset="0"/>
            <a:ea typeface="Inter" panose="02000503000000020004" pitchFamily="50" charset="0"/>
            <a:cs typeface="Inter" panose="02000503000000020004" pitchFamily="50" charset="0"/>
          </a:endParaRPr>
        </a:p>
      </dsp:txBody>
      <dsp:txXfrm>
        <a:off x="5571392" y="0"/>
        <a:ext cx="2501219" cy="2448185"/>
      </dsp:txXfrm>
    </dsp:sp>
    <dsp:sp modelId="{A6F4A008-9ED1-4B96-AA22-4C47948C064F}">
      <dsp:nvSpPr>
        <dsp:cNvPr id="0" name=""/>
        <dsp:cNvSpPr/>
      </dsp:nvSpPr>
      <dsp:spPr>
        <a:xfrm>
          <a:off x="7939595" y="0"/>
          <a:ext cx="3884605" cy="2448185"/>
        </a:xfrm>
        <a:prstGeom prst="chevron">
          <a:avLst>
            <a:gd name="adj" fmla="val 25000"/>
          </a:avLst>
        </a:prstGeom>
        <a:solidFill>
          <a:srgbClr val="61BF6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1421" tIns="66040" rIns="131421" bIns="6604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Results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Approximated  diagnostic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Possible problems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 dirty="0"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</a:rPr>
            <a:t>Possible solutions</a:t>
          </a:r>
        </a:p>
      </dsp:txBody>
      <dsp:txXfrm>
        <a:off x="8551641" y="0"/>
        <a:ext cx="2660513" cy="24481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2F10CB-7D03-4C18-B7F9-C5232A524EB9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315D8-F3AC-43FD-BBDC-AB37009FCA9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7852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6801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9681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450C5-3B96-BF1E-1046-003364304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CD1CA1-6E3D-9CA3-D6A8-3595BEFF34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4065330-9913-C211-6153-6CCB69509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8EDFF2-3A34-DDC0-F1FB-3474FAD12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35D173-B106-A722-C94A-DCC4FC422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57783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1F765A-76D5-FA91-4265-7509AC2E7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9861FCA-CF7F-A942-DA47-A13325E20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96052C-2261-DA58-C0FB-C12E3144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94A6E0-2810-AA63-EB6C-013026E2E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0951D0-4462-97DA-0A91-38EB1E3AE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58192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7E7891C-574F-F9BE-752F-AA218776CF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FADC5A7-E628-87CD-0486-002BBA6DC0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3021A1-873C-4E2D-3AA2-ED304CC26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9FF209-5944-99D0-AEED-C6B3CDC07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21D077-ED6B-1987-81E9-1E6DD92D4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10901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pPr rtl="0"/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pPr rtl="0"/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5808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pPr rtl="0"/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5529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rtl="0"/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marL="609585" lvl="0" indent="-45718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rtl="0"/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25771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rtl="0"/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marL="609585" lvl="0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rtl="0"/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marL="609585" lvl="0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rtl="0"/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068682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rtl="0"/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503366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pPr rtl="0"/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marL="609585" lvl="0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rtl="0"/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171089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pPr rtl="0"/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79968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rtlCol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pPr rtl="0"/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pPr rtl="0"/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609585" lvl="0" indent="-45718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rtl="0"/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32208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96D5A0-9B4B-DF94-592D-17115015F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E27B36-0B1B-63B8-64B7-C8932D556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FD3FED-5D80-E1D8-8C8A-DB0DB21EE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36BDBC-31BD-30C6-9C37-A8B091A8C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955D2F-CE9B-7727-0325-30C8893B5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47346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rtl="0"/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151157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pPr rtl="0"/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marL="609585" lvl="0" indent="-457189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rtl="0"/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32201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47613-3475-1511-229F-CD2D4A463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A340779-EDF7-1EE0-EB48-F248FF535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10806BB-22C5-3BC9-F66F-7E3C90060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E4CE1E-7648-419F-7BD4-735C0049C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BA1EE8-77F5-0FD5-6FC2-7AF87EB69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6547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EBADCF-49C8-7091-435C-088169DB3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E7A4BD-47C0-BC9A-04BE-3EFEE00234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080780E-FA46-63AB-259B-CB59E39130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9A4F07D-4F82-9B73-FA57-80A2EC5F5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4206BDC-501A-878C-A5AA-7425B8EAD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2E6BB5A-BA7F-214D-05A7-8B5432077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7249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A6319E-E6C3-E981-C6D2-188238D86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F1B4145-D29E-FA3D-5433-EA7081F6C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26F93AB-37ED-0606-BD8F-BFB14E708F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5DAD732-DE55-3CAD-DB05-F9B4658936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79E66C8-E13D-5095-A176-8226813162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D1AE112-E217-8BA2-13A9-6AF205E70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C2B9EF8-EBE9-CF38-6A33-726D02686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9C587C0-8D45-5093-B0AA-1477B8A88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0098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297C38-6B08-3920-0FAF-9597C0C1C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8D1D101-C37E-77CD-7BBE-B1A60BABE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7D9E08C-B629-7235-4900-5853CA09B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D31D664-8A7D-8BE0-3085-1FE46904D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4580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D0FF2C0-5113-480C-CD8A-054798CEA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CFA3DB6-C778-6E1D-621A-019B8C8FC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54B596-71BE-C4DF-0612-87300FC99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7790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62AA13-83BE-D82A-7141-89F1FD65E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E8B4BF-8C52-B681-1D63-0C6698753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2CB663-F1EF-3A56-324C-FCAD8DCEC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1146F3-F2EC-06FB-A62C-17BD688E1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93FCBAA-A145-BF11-40DF-BD59D6A23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6BAD49B-3553-5CD3-E3C7-02D71C014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5354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71E139-92C7-FB72-3357-5859550BE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7322EBF-14AC-8A0D-46BB-5DF05F5F1B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F98D11A-F4AA-D2DD-80EE-718F225BF8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41CBDFF-A262-43AE-37F2-B38F49C8F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D1E893C-8FFB-A67A-1BF5-F431EBC58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8608A07-B474-CD34-3401-40EE8B82A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5442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3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D8E9A8B-637A-1C3F-7203-4D39DC378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3339D1D-CA18-1C17-F92E-AB6FD7F934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3AA1CD-4F52-FDE8-889B-5940F8C759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9D617-8D91-4315-801A-550F6DA9AD30}" type="datetimeFigureOut">
              <a:rPr lang="es-MX" smtClean="0"/>
              <a:t>07-03-23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0337A0-F71D-82DA-6EA0-E4949454DD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19C1A1-E740-304B-F7CC-30217C971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44729-19AD-41A6-8468-288A38B523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28182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3838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0"/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0"/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79320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393100" y="3449240"/>
            <a:ext cx="2880000" cy="6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 algn="ctr" defTabSz="1219170">
              <a:buClr>
                <a:srgbClr val="000000"/>
              </a:buClr>
              <a:buSzPts val="1100"/>
            </a:pPr>
            <a:r>
              <a:rPr lang="es" sz="2533" b="1" kern="0" dirty="0">
                <a:solidFill>
                  <a:srgbClr val="9EFFFF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Ann Isaya</a:t>
            </a:r>
            <a:endParaRPr sz="2400" b="1" kern="0" dirty="0">
              <a:solidFill>
                <a:srgbClr val="9EFFFF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554900" y="615100"/>
            <a:ext cx="8244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rtlCol="0" anchor="ctr" anchorCtr="0">
            <a:noAutofit/>
          </a:bodyPr>
          <a:lstStyle/>
          <a:p>
            <a:pPr algn="ctr" defTabSz="1219170">
              <a:buClr>
                <a:srgbClr val="000000"/>
              </a:buClr>
              <a:buSzPts val="1800"/>
            </a:pPr>
            <a:r>
              <a:rPr lang="es" sz="2400" i="1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“i feel happy because have the support of my friends and family, there are hard days and good days“</a:t>
            </a:r>
          </a:p>
        </p:txBody>
      </p:sp>
      <p:sp>
        <p:nvSpPr>
          <p:cNvPr id="59" name="Google Shape;59;p13"/>
          <p:cNvSpPr txBox="1"/>
          <p:nvPr/>
        </p:nvSpPr>
        <p:spPr>
          <a:xfrm>
            <a:off x="3716901" y="1619352"/>
            <a:ext cx="3252612" cy="2578400"/>
          </a:xfrm>
          <a:prstGeom prst="rect">
            <a:avLst/>
          </a:prstGeom>
          <a:noFill/>
          <a:ln>
            <a:solidFill>
              <a:srgbClr val="787878"/>
            </a:solidFill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 defTabSz="1219170">
              <a:buClr>
                <a:srgbClr val="000000"/>
              </a:buClr>
              <a:buSzPts val="1900"/>
            </a:pPr>
            <a:r>
              <a:rPr lang="es" sz="2533" b="1" kern="0" dirty="0">
                <a:solidFill>
                  <a:srgbClr val="3CF73C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Objectives</a:t>
            </a:r>
            <a:r>
              <a:rPr lang="es" sz="24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</a:t>
            </a:r>
            <a:endParaRPr sz="2400" kern="0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  <a:p>
            <a:pPr marL="609585" indent="-423323" defTabSz="1219170">
              <a:buClr>
                <a:schemeClr val="bg1"/>
              </a:buClr>
              <a:buSzPts val="1400"/>
              <a:buFont typeface="Google Sans"/>
              <a:buChar char="●"/>
            </a:pPr>
            <a:r>
              <a:rPr lang="es" sz="20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Master well the other limbs that can move</a:t>
            </a:r>
          </a:p>
          <a:p>
            <a:pPr marL="609585" indent="-423323" defTabSz="1219170">
              <a:buClr>
                <a:schemeClr val="bg1"/>
              </a:buClr>
              <a:buSzPts val="1400"/>
              <a:buFont typeface="Google Sans"/>
              <a:buChar char="●"/>
            </a:pPr>
            <a:r>
              <a:rPr lang="es" sz="20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Finish her studies and fun </a:t>
            </a:r>
            <a:r>
              <a:rPr lang="es-MX" sz="20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occasionally</a:t>
            </a:r>
            <a:endParaRPr sz="2000" kern="0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7125629" y="1619352"/>
            <a:ext cx="4511271" cy="2578400"/>
          </a:xfrm>
          <a:prstGeom prst="rect">
            <a:avLst/>
          </a:prstGeom>
          <a:noFill/>
          <a:ln>
            <a:solidFill>
              <a:srgbClr val="787878"/>
            </a:solidFill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 defTabSz="1219170">
              <a:buClr>
                <a:srgbClr val="000000"/>
              </a:buClr>
              <a:buSzPts val="1100"/>
            </a:pPr>
            <a:r>
              <a:rPr lang="es-MX" sz="2533" b="1" dirty="0">
                <a:solidFill>
                  <a:srgbClr val="FF9696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Frustrations</a:t>
            </a:r>
            <a:r>
              <a:rPr lang="es" sz="2400" b="1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</a:t>
            </a:r>
            <a:endParaRPr sz="2400" b="1" kern="0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  <a:p>
            <a:pPr marL="529162" indent="-342900" defTabSz="1219170"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Arial"/>
              </a:rPr>
              <a:t>Although it does not commonly hurt, her health problem has no cure</a:t>
            </a:r>
          </a:p>
          <a:p>
            <a:pPr marL="529162" indent="-342900" defTabSz="1219170"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s-MX" sz="20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Arial"/>
              </a:rPr>
              <a:t>There are computer commands that tipically require 2 hands</a:t>
            </a:r>
          </a:p>
          <a:p>
            <a:pPr marL="529162" indent="-342900" defTabSz="1219170">
              <a:buClr>
                <a:srgbClr val="000000"/>
              </a:buClr>
              <a:buSzPts val="1400"/>
              <a:buFont typeface="Wingdings" panose="05000000000000000000" pitchFamily="2" charset="2"/>
              <a:buChar char="§"/>
            </a:pPr>
            <a:endParaRPr sz="1867" kern="0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pic>
        <p:nvPicPr>
          <p:cNvPr id="2050" name="Picture 2" descr="Ver las imágenes de origen">
            <a:extLst>
              <a:ext uri="{FF2B5EF4-FFF2-40B4-BE49-F238E27FC236}">
                <a16:creationId xmlns:a16="http://schemas.microsoft.com/office/drawing/2014/main" id="{55DA0178-65C6-D6F3-D249-DA59EBC5B9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41" t="14779" r="26370" b="4723"/>
          <a:stretch/>
        </p:blipFill>
        <p:spPr bwMode="auto">
          <a:xfrm>
            <a:off x="393100" y="615100"/>
            <a:ext cx="2880000" cy="2834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539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oogle Shape;189;p33">
            <a:extLst>
              <a:ext uri="{FF2B5EF4-FFF2-40B4-BE49-F238E27FC236}">
                <a16:creationId xmlns:a16="http://schemas.microsoft.com/office/drawing/2014/main" id="{E02E3CFC-14E0-9595-F706-4A46C428E3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2788153"/>
              </p:ext>
            </p:extLst>
          </p:nvPr>
        </p:nvGraphicFramePr>
        <p:xfrm>
          <a:off x="121208" y="629992"/>
          <a:ext cx="11949584" cy="559801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695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808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bg1"/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ACTION</a:t>
                      </a:r>
                      <a:endParaRPr sz="1600" b="1" dirty="0">
                        <a:solidFill>
                          <a:schemeClr val="bg1"/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8642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bg1"/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PLANNING</a:t>
                      </a:r>
                      <a:endParaRPr sz="1600" dirty="0">
                        <a:solidFill>
                          <a:schemeClr val="bg1"/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8642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bg1"/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GET TO THE BEER SHOP</a:t>
                      </a:r>
                      <a:endParaRPr sz="1600" dirty="0">
                        <a:solidFill>
                          <a:schemeClr val="bg1"/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8642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bg1"/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ORDERING</a:t>
                      </a:r>
                      <a:endParaRPr sz="1600" dirty="0">
                        <a:solidFill>
                          <a:schemeClr val="bg1"/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8642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bg1"/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GO BACK TO HOME</a:t>
                      </a:r>
                      <a:endParaRPr sz="1600" dirty="0">
                        <a:solidFill>
                          <a:schemeClr val="bg1"/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8642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0517">
                <a:tc>
                  <a:txBody>
                    <a:bodyPr/>
                    <a:lstStyle/>
                    <a:p>
                      <a:pPr marL="177800" lvl="0" indent="-11430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bg1"/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TASK LIST</a:t>
                      </a:r>
                      <a:endParaRPr sz="1600" b="1" dirty="0">
                        <a:solidFill>
                          <a:schemeClr val="bg1"/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8642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A. Buscar o preguntar por </a:t>
                      </a: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promociones 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B. Invitar amigos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C. Dejar todo listo en casa incluyendo al perro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A. Prepararse antes de salir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B. </a:t>
                      </a: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Encontrar un lugar alejado de las bocinas </a:t>
                      </a:r>
                      <a:endParaRPr lang="en"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C.</a:t>
                      </a: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 Esperar al menos 1 de sus amigos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A. Confirmar si vale la </a:t>
                      </a: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promoción que encontró anteriormente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B. Pasar el rato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A. Pagar entre todos la </a:t>
                      </a: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cuenta 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B. Despedirse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C. Ir a casa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89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bg1"/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FEELING ADJECTIVE</a:t>
                      </a:r>
                      <a:endParaRPr sz="1600" b="1" dirty="0">
                        <a:solidFill>
                          <a:schemeClr val="bg1"/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8642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- Desorientado al no hallar lo que busca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- Ansioso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- Prisas por llegar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212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Arial"/>
                        </a:rPr>
                        <a:t>- Precaución por olvidar algo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Arial"/>
                        </a:rPr>
                        <a:t>- Decepción </a:t>
                      </a:r>
                      <a:endParaRPr sz="20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Arial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212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Arial"/>
                        </a:rPr>
                        <a:t>- Defraudado si no lo atienden bien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Arial"/>
                        </a:rPr>
                        <a:t>- Feliz y en paz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212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Arial"/>
                        </a:rPr>
                        <a:t>- Confundido por los numeros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s-MX" sz="20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Arial"/>
                        </a:rPr>
                        <a:t>- Satisfecho</a:t>
                      </a:r>
                      <a:endParaRPr sz="20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Arial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212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034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bg1"/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OPPORTUNITIES</a:t>
                      </a:r>
                      <a:endParaRPr sz="1600" b="1" dirty="0">
                        <a:solidFill>
                          <a:schemeClr val="bg1"/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114300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8642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- Ofrecer un catalogo online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- Promocionar con redes sociales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- Poner mas mesas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- No subir mucho el volumen de la musica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- Tener actualizado el catalogo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Inter" panose="02000503000000020004" pitchFamily="50" charset="0"/>
                          <a:ea typeface="Inter" panose="02000503000000020004" pitchFamily="50" charset="0"/>
                          <a:cs typeface="Inter" panose="02000503000000020004" pitchFamily="50" charset="0"/>
                          <a:sym typeface="Google Sans"/>
                        </a:rPr>
                        <a:t>- Ser atentos y ayudarlos a dividir el precio</a:t>
                      </a:r>
                      <a:endParaRPr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Inter" panose="02000503000000020004" pitchFamily="50" charset="0"/>
                        <a:ea typeface="Inter" panose="02000503000000020004" pitchFamily="50" charset="0"/>
                        <a:cs typeface="Inter" panose="02000503000000020004" pitchFamily="50" charset="0"/>
                        <a:sym typeface="Google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9126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EA56EB24-FE6E-BBEA-4911-6C50D5C326A2}"/>
              </a:ext>
            </a:extLst>
          </p:cNvPr>
          <p:cNvSpPr/>
          <p:nvPr/>
        </p:nvSpPr>
        <p:spPr>
          <a:xfrm>
            <a:off x="1744522" y="3282108"/>
            <a:ext cx="1080000" cy="1080000"/>
          </a:xfrm>
          <a:prstGeom prst="ellipse">
            <a:avLst/>
          </a:prstGeom>
          <a:noFill/>
          <a:ln>
            <a:solidFill>
              <a:srgbClr val="3CF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rgbClr val="3CF73C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Open app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ACA0C863-27CC-5D89-84FF-2C569470B490}"/>
              </a:ext>
            </a:extLst>
          </p:cNvPr>
          <p:cNvSpPr/>
          <p:nvPr/>
        </p:nvSpPr>
        <p:spPr>
          <a:xfrm>
            <a:off x="1564522" y="2028580"/>
            <a:ext cx="1440000" cy="720000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chemeClr val="accent4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Watch the menu</a:t>
            </a:r>
          </a:p>
        </p:txBody>
      </p:sp>
      <p:sp>
        <p:nvSpPr>
          <p:cNvPr id="10" name="Rombo 9">
            <a:extLst>
              <a:ext uri="{FF2B5EF4-FFF2-40B4-BE49-F238E27FC236}">
                <a16:creationId xmlns:a16="http://schemas.microsoft.com/office/drawing/2014/main" id="{A7D2F181-843D-D009-5600-CB8DA70057A8}"/>
              </a:ext>
            </a:extLst>
          </p:cNvPr>
          <p:cNvSpPr/>
          <p:nvPr/>
        </p:nvSpPr>
        <p:spPr>
          <a:xfrm>
            <a:off x="5883046" y="476999"/>
            <a:ext cx="1800000" cy="1440000"/>
          </a:xfrm>
          <a:prstGeom prst="diamond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rgbClr val="00B0F0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Order this item?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103A2D59-8612-ED27-A7BC-7FD93342DFF5}"/>
              </a:ext>
            </a:extLst>
          </p:cNvPr>
          <p:cNvSpPr/>
          <p:nvPr/>
        </p:nvSpPr>
        <p:spPr>
          <a:xfrm>
            <a:off x="1564522" y="828554"/>
            <a:ext cx="1440000" cy="720000"/>
          </a:xfrm>
          <a:prstGeom prst="ellipse">
            <a:avLst/>
          </a:prstGeom>
          <a:noFill/>
          <a:ln>
            <a:solidFill>
              <a:srgbClr val="3CF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rgbClr val="3CF73C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Select an item</a:t>
            </a:r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1605E7A4-2370-E182-AFDD-7975466286E1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V="1">
            <a:off x="2284522" y="2748580"/>
            <a:ext cx="0" cy="533528"/>
          </a:xfrm>
          <a:prstGeom prst="straightConnector1">
            <a:avLst/>
          </a:prstGeom>
          <a:ln w="38100">
            <a:solidFill>
              <a:srgbClr val="FF96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B93D1FC7-236B-8C71-1A78-191E58CD4E08}"/>
              </a:ext>
            </a:extLst>
          </p:cNvPr>
          <p:cNvSpPr/>
          <p:nvPr/>
        </p:nvSpPr>
        <p:spPr>
          <a:xfrm>
            <a:off x="3723784" y="836999"/>
            <a:ext cx="1440000" cy="720000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chemeClr val="accent4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Watch item details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E5AA81B6-148A-F6B9-19DF-278D71F58DFC}"/>
              </a:ext>
            </a:extLst>
          </p:cNvPr>
          <p:cNvCxnSpPr>
            <a:cxnSpLocks/>
            <a:stCxn id="9" idx="0"/>
            <a:endCxn id="11" idx="4"/>
          </p:cNvCxnSpPr>
          <p:nvPr/>
        </p:nvCxnSpPr>
        <p:spPr>
          <a:xfrm flipV="1">
            <a:off x="2284522" y="1548554"/>
            <a:ext cx="0" cy="480026"/>
          </a:xfrm>
          <a:prstGeom prst="straightConnector1">
            <a:avLst/>
          </a:prstGeom>
          <a:ln w="38100">
            <a:solidFill>
              <a:srgbClr val="FF96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052FA915-94D0-7EBE-8016-F7B29D416923}"/>
              </a:ext>
            </a:extLst>
          </p:cNvPr>
          <p:cNvCxnSpPr>
            <a:cxnSpLocks/>
            <a:stCxn id="11" idx="6"/>
            <a:endCxn id="13" idx="1"/>
          </p:cNvCxnSpPr>
          <p:nvPr/>
        </p:nvCxnSpPr>
        <p:spPr>
          <a:xfrm>
            <a:off x="3004522" y="1188554"/>
            <a:ext cx="719262" cy="8445"/>
          </a:xfrm>
          <a:prstGeom prst="straightConnector1">
            <a:avLst/>
          </a:prstGeom>
          <a:ln w="38100">
            <a:solidFill>
              <a:srgbClr val="FF96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4CF9D630-11B7-0DC5-20A6-D15B0A116441}"/>
              </a:ext>
            </a:extLst>
          </p:cNvPr>
          <p:cNvSpPr/>
          <p:nvPr/>
        </p:nvSpPr>
        <p:spPr>
          <a:xfrm>
            <a:off x="9072805" y="2402027"/>
            <a:ext cx="1800000" cy="1080000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chemeClr val="accent4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Paid confirmation screen</a:t>
            </a:r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6943802F-970E-1207-69C9-31AE941D214A}"/>
              </a:ext>
            </a:extLst>
          </p:cNvPr>
          <p:cNvCxnSpPr>
            <a:cxnSpLocks/>
            <a:stCxn id="13" idx="3"/>
            <a:endCxn id="10" idx="1"/>
          </p:cNvCxnSpPr>
          <p:nvPr/>
        </p:nvCxnSpPr>
        <p:spPr>
          <a:xfrm>
            <a:off x="5163784" y="1196999"/>
            <a:ext cx="719262" cy="0"/>
          </a:xfrm>
          <a:prstGeom prst="straightConnector1">
            <a:avLst/>
          </a:prstGeom>
          <a:ln w="38100">
            <a:solidFill>
              <a:srgbClr val="FF96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43C5E5A7-81ED-692C-3B33-B57073F04A08}"/>
              </a:ext>
            </a:extLst>
          </p:cNvPr>
          <p:cNvSpPr/>
          <p:nvPr/>
        </p:nvSpPr>
        <p:spPr>
          <a:xfrm>
            <a:off x="6392387" y="2504822"/>
            <a:ext cx="1800000" cy="720000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chemeClr val="accent4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Confirm before the buy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1877692E-151A-6AE8-ECD5-A07F4AEDFC5A}"/>
              </a:ext>
            </a:extLst>
          </p:cNvPr>
          <p:cNvSpPr/>
          <p:nvPr/>
        </p:nvSpPr>
        <p:spPr>
          <a:xfrm>
            <a:off x="1384522" y="4844498"/>
            <a:ext cx="1800000" cy="720000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chemeClr val="accent4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Configuration sceen</a:t>
            </a: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707858DF-E258-E02D-C2BE-5E85649BF568}"/>
              </a:ext>
            </a:extLst>
          </p:cNvPr>
          <p:cNvCxnSpPr>
            <a:cxnSpLocks/>
            <a:stCxn id="8" idx="4"/>
            <a:endCxn id="19" idx="0"/>
          </p:cNvCxnSpPr>
          <p:nvPr/>
        </p:nvCxnSpPr>
        <p:spPr>
          <a:xfrm>
            <a:off x="2284522" y="4362108"/>
            <a:ext cx="0" cy="482390"/>
          </a:xfrm>
          <a:prstGeom prst="straightConnector1">
            <a:avLst/>
          </a:prstGeom>
          <a:ln w="38100">
            <a:solidFill>
              <a:srgbClr val="FF96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21316169-182B-D0AE-8D48-2796F3FFCE73}"/>
              </a:ext>
            </a:extLst>
          </p:cNvPr>
          <p:cNvCxnSpPr>
            <a:cxnSpLocks/>
            <a:stCxn id="24" idx="2"/>
            <a:endCxn id="18" idx="0"/>
          </p:cNvCxnSpPr>
          <p:nvPr/>
        </p:nvCxnSpPr>
        <p:spPr>
          <a:xfrm flipH="1">
            <a:off x="7292387" y="2036689"/>
            <a:ext cx="1" cy="468133"/>
          </a:xfrm>
          <a:prstGeom prst="straightConnector1">
            <a:avLst/>
          </a:prstGeom>
          <a:ln w="38100">
            <a:solidFill>
              <a:srgbClr val="FF96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: curvado 21">
            <a:extLst>
              <a:ext uri="{FF2B5EF4-FFF2-40B4-BE49-F238E27FC236}">
                <a16:creationId xmlns:a16="http://schemas.microsoft.com/office/drawing/2014/main" id="{8C0DAB33-0EA5-9D54-96FD-12A61C572C24}"/>
              </a:ext>
            </a:extLst>
          </p:cNvPr>
          <p:cNvCxnSpPr>
            <a:cxnSpLocks/>
            <a:stCxn id="23" idx="2"/>
            <a:endCxn id="13" idx="2"/>
          </p:cNvCxnSpPr>
          <p:nvPr/>
        </p:nvCxnSpPr>
        <p:spPr>
          <a:xfrm rot="5400000" flipH="1">
            <a:off x="5163538" y="837246"/>
            <a:ext cx="468558" cy="1908065"/>
          </a:xfrm>
          <a:prstGeom prst="curvedConnector3">
            <a:avLst>
              <a:gd name="adj1" fmla="val -48788"/>
            </a:avLst>
          </a:prstGeom>
          <a:ln w="38100">
            <a:solidFill>
              <a:srgbClr val="FF969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92C47AF-8C8E-8483-1CB6-3A5655BDC07D}"/>
              </a:ext>
            </a:extLst>
          </p:cNvPr>
          <p:cNvSpPr txBox="1"/>
          <p:nvPr/>
        </p:nvSpPr>
        <p:spPr>
          <a:xfrm>
            <a:off x="6156519" y="1687003"/>
            <a:ext cx="390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E71CC4C0-22E6-EBD5-C0D7-49E7002AF9CE}"/>
              </a:ext>
            </a:extLst>
          </p:cNvPr>
          <p:cNvSpPr txBox="1"/>
          <p:nvPr/>
        </p:nvSpPr>
        <p:spPr>
          <a:xfrm>
            <a:off x="7097058" y="1698135"/>
            <a:ext cx="390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25" name="Rombo 24">
            <a:extLst>
              <a:ext uri="{FF2B5EF4-FFF2-40B4-BE49-F238E27FC236}">
                <a16:creationId xmlns:a16="http://schemas.microsoft.com/office/drawing/2014/main" id="{E7FFD674-587E-39E0-B9E3-970CE62D528D}"/>
              </a:ext>
            </a:extLst>
          </p:cNvPr>
          <p:cNvSpPr/>
          <p:nvPr/>
        </p:nvSpPr>
        <p:spPr>
          <a:xfrm>
            <a:off x="8728135" y="5181616"/>
            <a:ext cx="1440000" cy="1080000"/>
          </a:xfrm>
          <a:prstGeom prst="diamond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rgbClr val="00B0F0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Is paid?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AE498C0-EECB-4BC1-C860-A56D9D2F11F9}"/>
              </a:ext>
            </a:extLst>
          </p:cNvPr>
          <p:cNvSpPr txBox="1"/>
          <p:nvPr/>
        </p:nvSpPr>
        <p:spPr>
          <a:xfrm>
            <a:off x="8815901" y="5113091"/>
            <a:ext cx="390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C7D6CE6E-D29C-6242-C429-6C4FDEBA4F58}"/>
              </a:ext>
            </a:extLst>
          </p:cNvPr>
          <p:cNvSpPr txBox="1"/>
          <p:nvPr/>
        </p:nvSpPr>
        <p:spPr>
          <a:xfrm>
            <a:off x="9777476" y="5137544"/>
            <a:ext cx="390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14E79C9E-CF87-E61D-5F10-1DED2C89A472}"/>
              </a:ext>
            </a:extLst>
          </p:cNvPr>
          <p:cNvSpPr/>
          <p:nvPr/>
        </p:nvSpPr>
        <p:spPr>
          <a:xfrm>
            <a:off x="6392387" y="3748000"/>
            <a:ext cx="1800000" cy="1080000"/>
          </a:xfrm>
          <a:prstGeom prst="ellipse">
            <a:avLst/>
          </a:prstGeom>
          <a:noFill/>
          <a:ln>
            <a:solidFill>
              <a:srgbClr val="3CF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rgbClr val="3CF73C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Accept the item  purchase</a:t>
            </a:r>
          </a:p>
        </p:txBody>
      </p: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43DD6928-2780-6E62-3593-A4DCD786A7CA}"/>
              </a:ext>
            </a:extLst>
          </p:cNvPr>
          <p:cNvCxnSpPr>
            <a:cxnSpLocks/>
            <a:stCxn id="18" idx="2"/>
            <a:endCxn id="28" idx="0"/>
          </p:cNvCxnSpPr>
          <p:nvPr/>
        </p:nvCxnSpPr>
        <p:spPr>
          <a:xfrm>
            <a:off x="7292387" y="3224822"/>
            <a:ext cx="0" cy="523178"/>
          </a:xfrm>
          <a:prstGeom prst="straightConnector1">
            <a:avLst/>
          </a:prstGeom>
          <a:ln w="38100">
            <a:solidFill>
              <a:srgbClr val="FF96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6EDE7A44-2173-97CA-CEB2-AB1AE65C8E61}"/>
              </a:ext>
            </a:extLst>
          </p:cNvPr>
          <p:cNvSpPr/>
          <p:nvPr/>
        </p:nvSpPr>
        <p:spPr>
          <a:xfrm>
            <a:off x="6568135" y="5361616"/>
            <a:ext cx="1440000" cy="720000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chemeClr val="accent4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Watch pay screen</a:t>
            </a:r>
          </a:p>
        </p:txBody>
      </p: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29097963-FCD4-C2AE-BD97-D44DBDF93651}"/>
              </a:ext>
            </a:extLst>
          </p:cNvPr>
          <p:cNvCxnSpPr>
            <a:cxnSpLocks/>
            <a:stCxn id="28" idx="4"/>
            <a:endCxn id="30" idx="0"/>
          </p:cNvCxnSpPr>
          <p:nvPr/>
        </p:nvCxnSpPr>
        <p:spPr>
          <a:xfrm flipH="1">
            <a:off x="7288135" y="4828000"/>
            <a:ext cx="4252" cy="533616"/>
          </a:xfrm>
          <a:prstGeom prst="straightConnector1">
            <a:avLst/>
          </a:prstGeom>
          <a:ln w="38100">
            <a:solidFill>
              <a:srgbClr val="FF96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33F857E0-F7AF-F8CA-E55F-B96D011B3333}"/>
              </a:ext>
            </a:extLst>
          </p:cNvPr>
          <p:cNvCxnSpPr>
            <a:cxnSpLocks/>
            <a:stCxn id="30" idx="3"/>
            <a:endCxn id="25" idx="1"/>
          </p:cNvCxnSpPr>
          <p:nvPr/>
        </p:nvCxnSpPr>
        <p:spPr>
          <a:xfrm>
            <a:off x="8008135" y="5721616"/>
            <a:ext cx="720000" cy="0"/>
          </a:xfrm>
          <a:prstGeom prst="straightConnector1">
            <a:avLst/>
          </a:prstGeom>
          <a:ln w="38100">
            <a:solidFill>
              <a:srgbClr val="FF96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: curvado 32">
            <a:extLst>
              <a:ext uri="{FF2B5EF4-FFF2-40B4-BE49-F238E27FC236}">
                <a16:creationId xmlns:a16="http://schemas.microsoft.com/office/drawing/2014/main" id="{2599F445-AC02-BEE3-67B2-1BA341CCF87F}"/>
              </a:ext>
            </a:extLst>
          </p:cNvPr>
          <p:cNvCxnSpPr>
            <a:cxnSpLocks/>
            <a:stCxn id="26" idx="0"/>
            <a:endCxn id="18" idx="3"/>
          </p:cNvCxnSpPr>
          <p:nvPr/>
        </p:nvCxnSpPr>
        <p:spPr>
          <a:xfrm rot="16200000" flipV="1">
            <a:off x="7477675" y="3579535"/>
            <a:ext cx="2248269" cy="818844"/>
          </a:xfrm>
          <a:prstGeom prst="curvedConnector2">
            <a:avLst/>
          </a:prstGeom>
          <a:ln w="38100">
            <a:solidFill>
              <a:srgbClr val="FF969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EF1ED8A5-EA6E-E2E4-1448-0CD3EBE12DD8}"/>
              </a:ext>
            </a:extLst>
          </p:cNvPr>
          <p:cNvCxnSpPr>
            <a:cxnSpLocks/>
            <a:stCxn id="27" idx="0"/>
            <a:endCxn id="16" idx="2"/>
          </p:cNvCxnSpPr>
          <p:nvPr/>
        </p:nvCxnSpPr>
        <p:spPr>
          <a:xfrm flipH="1" flipV="1">
            <a:off x="9972805" y="3482027"/>
            <a:ext cx="1" cy="1655517"/>
          </a:xfrm>
          <a:prstGeom prst="straightConnector1">
            <a:avLst/>
          </a:prstGeom>
          <a:ln w="38100">
            <a:solidFill>
              <a:srgbClr val="FF96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2692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2636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389696" y="5352805"/>
            <a:ext cx="2880000" cy="6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 algn="ctr" defTabSz="1219170">
              <a:buClr>
                <a:srgbClr val="000000"/>
              </a:buClr>
              <a:buSzPts val="1100"/>
            </a:pPr>
            <a:r>
              <a:rPr lang="es" sz="2533" b="1" kern="0" dirty="0">
                <a:solidFill>
                  <a:srgbClr val="9EFFFF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Jeral Hans</a:t>
            </a:r>
            <a:endParaRPr sz="2400" b="1" kern="0" dirty="0">
              <a:solidFill>
                <a:srgbClr val="9EFFFF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501560" y="1495220"/>
            <a:ext cx="8082001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rtlCol="0" anchor="ctr" anchorCtr="0">
            <a:noAutofit/>
          </a:bodyPr>
          <a:lstStyle/>
          <a:p>
            <a:pPr algn="ctr" defTabSz="1219170">
              <a:buClr>
                <a:srgbClr val="000000"/>
              </a:buClr>
              <a:buSzPts val="1800"/>
            </a:pPr>
            <a:r>
              <a:rPr lang="es" sz="2400" i="1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“Everyday is painful but that don’t stop me, the health is the most important that we have" </a:t>
            </a:r>
            <a:endParaRPr sz="2400" i="1" kern="0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501560" y="2766422"/>
            <a:ext cx="3641518" cy="2816796"/>
          </a:xfrm>
          <a:prstGeom prst="rect">
            <a:avLst/>
          </a:prstGeom>
          <a:noFill/>
          <a:ln>
            <a:solidFill>
              <a:srgbClr val="787878"/>
            </a:solidFill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 defTabSz="1219170">
              <a:buClr>
                <a:srgbClr val="000000"/>
              </a:buClr>
              <a:buSzPts val="1900"/>
            </a:pPr>
            <a:r>
              <a:rPr lang="es-MX" sz="2533" b="1" kern="0" dirty="0">
                <a:solidFill>
                  <a:srgbClr val="3CF73C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Objectives</a:t>
            </a:r>
            <a:r>
              <a:rPr lang="es-MX" sz="24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</a:t>
            </a:r>
            <a:endParaRPr sz="2400" kern="0" dirty="0">
              <a:solidFill>
                <a:srgbClr val="3CF73C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  <a:p>
            <a:pPr marL="609585" indent="-423323" defTabSz="1219170">
              <a:buClr>
                <a:schemeClr val="bg1"/>
              </a:buClr>
              <a:buSzPts val="1400"/>
              <a:buFont typeface="Google Sans"/>
              <a:buChar char="●"/>
            </a:pPr>
            <a:r>
              <a:rPr lang="es-MX" sz="20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Have a service that help him to take care of itself without neglecting him business</a:t>
            </a:r>
          </a:p>
          <a:p>
            <a:pPr marL="609585" indent="-423323" defTabSz="1219170">
              <a:buClr>
                <a:schemeClr val="bg1"/>
              </a:buClr>
              <a:buSzPts val="1400"/>
              <a:buFont typeface="Google Sans"/>
              <a:buChar char="●"/>
            </a:pPr>
            <a:r>
              <a:rPr lang="en-US" sz="20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Using the wheelchair less and less</a:t>
            </a:r>
            <a:endParaRPr sz="2000" kern="0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7367775" y="2766421"/>
            <a:ext cx="4215786" cy="2816797"/>
          </a:xfrm>
          <a:prstGeom prst="rect">
            <a:avLst/>
          </a:prstGeom>
          <a:noFill/>
          <a:ln>
            <a:solidFill>
              <a:srgbClr val="787878"/>
            </a:solidFill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 defTabSz="1219170">
              <a:buClr>
                <a:srgbClr val="000000"/>
              </a:buClr>
              <a:buSzPts val="1100"/>
            </a:pPr>
            <a:r>
              <a:rPr lang="es-MX" sz="2533" b="1" dirty="0">
                <a:solidFill>
                  <a:srgbClr val="FF9696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Frustrations</a:t>
            </a:r>
            <a:r>
              <a:rPr lang="es" sz="2400" b="1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</a:t>
            </a:r>
            <a:endParaRPr sz="2400" b="1" kern="0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  <a:p>
            <a:pPr marL="529162" indent="-342900" defTabSz="1219170"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s-MX" sz="20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If him look for ways to feel better will inevitably neglect the business</a:t>
            </a:r>
          </a:p>
          <a:p>
            <a:pPr marL="529162" indent="-342900" defTabSz="1219170"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s-MX" sz="20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Although he has the possibility of having surgery, it is too expensive for him</a:t>
            </a: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0297D662-D670-CDED-B27F-4EFD36F419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63" y="1495220"/>
            <a:ext cx="2880000" cy="38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410900" y="3465013"/>
            <a:ext cx="2952000" cy="6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s" sz="2533" b="1" dirty="0">
                <a:solidFill>
                  <a:srgbClr val="9EFFFF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Cristobal Marcos</a:t>
            </a:r>
            <a:endParaRPr sz="2400" b="1" dirty="0">
              <a:solidFill>
                <a:srgbClr val="9EFFFF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554900" y="615100"/>
            <a:ext cx="8244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rtlCol="0" anchor="ctr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r>
              <a:rPr lang="es" sz="2400" i="1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“Don’t let to tomorrow that you can do today, i still have so many to learn" </a:t>
            </a:r>
            <a:endParaRPr sz="2400" i="1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716900" y="1810036"/>
            <a:ext cx="3960000" cy="1903835"/>
          </a:xfrm>
          <a:prstGeom prst="rect">
            <a:avLst/>
          </a:prstGeom>
          <a:noFill/>
          <a:ln>
            <a:solidFill>
              <a:srgbClr val="787878"/>
            </a:solidFill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>
              <a:buClr>
                <a:srgbClr val="000000"/>
              </a:buClr>
              <a:buSzPts val="1900"/>
            </a:pPr>
            <a:r>
              <a:rPr lang="es-MX" sz="2533" b="1" kern="0" dirty="0">
                <a:solidFill>
                  <a:srgbClr val="3CF73C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Objectives</a:t>
            </a:r>
            <a:r>
              <a:rPr lang="es-MX" sz="2400" kern="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</a:t>
            </a:r>
            <a:r>
              <a:rPr lang="es" sz="24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</a:t>
            </a:r>
          </a:p>
          <a:p>
            <a:pPr>
              <a:buClr>
                <a:schemeClr val="bg1"/>
              </a:buClr>
              <a:buSzPts val="1900"/>
            </a:pPr>
            <a:r>
              <a:rPr lang="es" sz="20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Know an approximated automovilistic diagnostic through the web that support him to request to customers</a:t>
            </a:r>
          </a:p>
        </p:txBody>
      </p:sp>
      <p:sp>
        <p:nvSpPr>
          <p:cNvPr id="60" name="Google Shape;60;p13"/>
          <p:cNvSpPr txBox="1"/>
          <p:nvPr/>
        </p:nvSpPr>
        <p:spPr>
          <a:xfrm>
            <a:off x="7837700" y="1805340"/>
            <a:ext cx="3960000" cy="1903835"/>
          </a:xfrm>
          <a:prstGeom prst="rect">
            <a:avLst/>
          </a:prstGeom>
          <a:noFill/>
          <a:ln>
            <a:solidFill>
              <a:srgbClr val="787878"/>
            </a:solidFill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s-MX" sz="2533" b="1" dirty="0">
                <a:solidFill>
                  <a:srgbClr val="FF9696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Frustrations</a:t>
            </a:r>
            <a:r>
              <a:rPr lang="es" sz="2400" b="1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</a:t>
            </a:r>
            <a:endParaRPr sz="2400" b="1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  <a:p>
            <a:pPr marL="609585" indent="-423323">
              <a:buClr>
                <a:schemeClr val="bg1"/>
              </a:buClr>
              <a:buSzPts val="1400"/>
              <a:buFont typeface="Google Sans"/>
              <a:buChar char="●"/>
            </a:pPr>
            <a:r>
              <a:rPr lang="es-MX" sz="20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Lack of expertise at the web</a:t>
            </a:r>
          </a:p>
          <a:p>
            <a:pPr marL="609585" indent="-423323">
              <a:buClr>
                <a:schemeClr val="bg1"/>
              </a:buClr>
              <a:buSzPts val="1400"/>
              <a:buFont typeface="Google Sans"/>
              <a:buChar char="●"/>
            </a:pPr>
            <a:r>
              <a:rPr lang="es-MX" sz="20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Low knowledge about the automobile parts</a:t>
            </a:r>
            <a:endParaRPr sz="1867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90CC4A54-EF7F-21FE-9BF3-F236A07920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08"/>
          <a:stretch/>
        </p:blipFill>
        <p:spPr bwMode="auto">
          <a:xfrm>
            <a:off x="446900" y="615100"/>
            <a:ext cx="2880000" cy="28499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436150" y="3465013"/>
            <a:ext cx="2880000" cy="6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s" sz="2533" b="1" dirty="0">
                <a:solidFill>
                  <a:srgbClr val="9EFFFF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Eleuterio Flores</a:t>
            </a:r>
            <a:endParaRPr sz="2400" b="1" dirty="0">
              <a:solidFill>
                <a:srgbClr val="9EFFFF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554900" y="615100"/>
            <a:ext cx="8244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rtlCol="0" anchor="ctr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r>
              <a:rPr lang="es" sz="2400" i="1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“Everyday lived is as write a new page of a story, the people changes and the times also" </a:t>
            </a:r>
            <a:endParaRPr sz="2400" i="1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716900" y="1782385"/>
            <a:ext cx="3721250" cy="2156568"/>
          </a:xfrm>
          <a:prstGeom prst="rect">
            <a:avLst/>
          </a:prstGeom>
          <a:noFill/>
          <a:ln>
            <a:solidFill>
              <a:srgbClr val="787878"/>
            </a:solidFill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>
              <a:buClr>
                <a:srgbClr val="000000"/>
              </a:buClr>
              <a:buSzPts val="1900"/>
            </a:pPr>
            <a:r>
              <a:rPr lang="es-MX" sz="2533" b="1" kern="0" dirty="0">
                <a:solidFill>
                  <a:srgbClr val="3CF73C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Objectives</a:t>
            </a:r>
            <a:r>
              <a:rPr lang="es" sz="24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</a:t>
            </a:r>
          </a:p>
          <a:p>
            <a:pPr marL="529162" indent="-342900"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Enjoy with Friends on a lively place</a:t>
            </a:r>
          </a:p>
          <a:p>
            <a:pPr marL="529162" indent="-342900"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Visualize online a catalog of promotions</a:t>
            </a:r>
          </a:p>
          <a:p>
            <a:pPr marL="609585" indent="-423323">
              <a:buClr>
                <a:srgbClr val="000000"/>
              </a:buClr>
              <a:buSzPts val="1400"/>
              <a:buFont typeface="Google Sans"/>
              <a:buChar char="●"/>
            </a:pPr>
            <a:endParaRPr lang="es-MX" sz="1867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7600150" y="1782385"/>
            <a:ext cx="4198750" cy="2156568"/>
          </a:xfrm>
          <a:prstGeom prst="rect">
            <a:avLst/>
          </a:prstGeom>
          <a:noFill/>
          <a:ln>
            <a:solidFill>
              <a:srgbClr val="787878"/>
            </a:solidFill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s-MX" sz="2533" b="1" dirty="0">
                <a:solidFill>
                  <a:srgbClr val="FF9696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Frustrations</a:t>
            </a:r>
            <a:r>
              <a:rPr lang="es" sz="2400" b="1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</a:t>
            </a:r>
            <a:endParaRPr sz="2400" b="1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  <a:p>
            <a:pPr marL="529162" indent="-342900"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Customer service is slow</a:t>
            </a:r>
          </a:p>
          <a:p>
            <a:pPr marL="529162" indent="-342900"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There are times where there is so many people or the music is very high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F1D00DB-1145-A898-F9D9-88BF081389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198"/>
          <a:stretch/>
        </p:blipFill>
        <p:spPr>
          <a:xfrm>
            <a:off x="443317" y="615100"/>
            <a:ext cx="2880000" cy="28499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446900" y="4029893"/>
            <a:ext cx="2880000" cy="6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s-MX" sz="2400" b="1" dirty="0">
                <a:solidFill>
                  <a:srgbClr val="9EFFFF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Christine Álvarez</a:t>
            </a:r>
            <a:endParaRPr sz="2400" b="1" dirty="0">
              <a:solidFill>
                <a:srgbClr val="9EFFFF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554900" y="615611"/>
            <a:ext cx="8244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rtlCol="0" anchor="ctr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r>
              <a:rPr lang="es" sz="2400" i="1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“I have great expectations and aspirations</a:t>
            </a:r>
            <a:r>
              <a:rPr lang="es-MX" sz="2400" i="1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to future, i have no doubt that there is a whole life waiting for me</a:t>
            </a:r>
            <a:r>
              <a:rPr lang="es" sz="2400" i="1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" </a:t>
            </a:r>
            <a:endParaRPr sz="2400" i="1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716900" y="1892104"/>
            <a:ext cx="3387285" cy="2426678"/>
          </a:xfrm>
          <a:prstGeom prst="rect">
            <a:avLst/>
          </a:prstGeom>
          <a:noFill/>
          <a:ln>
            <a:solidFill>
              <a:srgbClr val="787878"/>
            </a:solidFill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>
              <a:buClr>
                <a:srgbClr val="000000"/>
              </a:buClr>
              <a:buSzPts val="1900"/>
            </a:pPr>
            <a:r>
              <a:rPr lang="es-MX" sz="2533" b="1" kern="0" dirty="0">
                <a:solidFill>
                  <a:srgbClr val="3CF73C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Objectives</a:t>
            </a:r>
            <a:r>
              <a:rPr lang="es" sz="24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</a:t>
            </a:r>
            <a:endParaRPr sz="2400" dirty="0">
              <a:solidFill>
                <a:schemeClr val="bg1"/>
              </a:solidFill>
              <a:latin typeface="Inter" panose="02000503000000020004" pitchFamily="50" charset="0"/>
              <a:ea typeface="Inter" panose="02000503000000020004" pitchFamily="50" charset="0"/>
              <a:cs typeface="Inter" panose="02000503000000020004" pitchFamily="50" charset="0"/>
              <a:sym typeface="Google Sans"/>
            </a:endParaRPr>
          </a:p>
          <a:p>
            <a:pPr marL="457189" indent="-457189">
              <a:buFont typeface="Symbol" panose="05050102010706020507" pitchFamily="18" charset="2"/>
              <a:buChar char=""/>
            </a:pPr>
            <a:r>
              <a:rPr lang="es-MX" sz="20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Tener mayor protección adentro del lugar</a:t>
            </a:r>
          </a:p>
          <a:p>
            <a:pPr marL="457189" indent="-457189">
              <a:buFont typeface="Symbol" panose="05050102010706020507" pitchFamily="18" charset="2"/>
              <a:buChar char=""/>
            </a:pPr>
            <a:r>
              <a:rPr lang="es-MX" sz="20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</a:rPr>
              <a:t>Salir de la rutina junto a su pareja de vez en cuando</a:t>
            </a:r>
          </a:p>
        </p:txBody>
      </p:sp>
      <p:sp>
        <p:nvSpPr>
          <p:cNvPr id="60" name="Google Shape;60;p13"/>
          <p:cNvSpPr txBox="1"/>
          <p:nvPr/>
        </p:nvSpPr>
        <p:spPr>
          <a:xfrm>
            <a:off x="7266185" y="1892104"/>
            <a:ext cx="4532715" cy="2426678"/>
          </a:xfrm>
          <a:prstGeom prst="rect">
            <a:avLst/>
          </a:prstGeom>
          <a:noFill/>
          <a:ln>
            <a:solidFill>
              <a:srgbClr val="787878"/>
            </a:solidFill>
          </a:ln>
        </p:spPr>
        <p:txBody>
          <a:bodyPr spcFirstLastPara="1" wrap="square" lIns="121900" tIns="121900" rIns="121900" bIns="121900" rtlCol="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s-MX" sz="2533" b="1" dirty="0">
                <a:solidFill>
                  <a:srgbClr val="FF9696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Frustrations</a:t>
            </a:r>
            <a:r>
              <a:rPr lang="es-MX" sz="2400" b="1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 </a:t>
            </a:r>
          </a:p>
          <a:p>
            <a:pPr marL="457189" indent="-457189">
              <a:buSzPct val="120000"/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Ver menores de edad bebiendo y mucho descontrol adentro de la cervecería</a:t>
            </a:r>
          </a:p>
          <a:p>
            <a:pPr marL="457189" indent="-457189">
              <a:buSzPct val="120000"/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latin typeface="Inter" panose="02000503000000020004" pitchFamily="50" charset="0"/>
                <a:ea typeface="Inter" panose="02000503000000020004" pitchFamily="50" charset="0"/>
                <a:cs typeface="Inter" panose="02000503000000020004" pitchFamily="50" charset="0"/>
                <a:sym typeface="Google Sans"/>
              </a:rPr>
              <a:t>No poder tomarse su propio tiempo para pedir ya que es indecisa </a:t>
            </a:r>
          </a:p>
        </p:txBody>
      </p:sp>
      <p:pic>
        <p:nvPicPr>
          <p:cNvPr id="2" name="Picture 2" descr="Free Woman In Yellow Jacket Holding Books Stock Photo">
            <a:extLst>
              <a:ext uri="{FF2B5EF4-FFF2-40B4-BE49-F238E27FC236}">
                <a16:creationId xmlns:a16="http://schemas.microsoft.com/office/drawing/2014/main" id="{4D8F014C-8141-29E6-1917-900B84208B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30" t="19693" r="27259" b="8969"/>
          <a:stretch/>
        </p:blipFill>
        <p:spPr bwMode="auto">
          <a:xfrm>
            <a:off x="446900" y="615100"/>
            <a:ext cx="2880000" cy="3414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456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34B23DE0-D4A0-268E-1CB6-1EADF1CC51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185747"/>
              </p:ext>
            </p:extLst>
          </p:nvPr>
        </p:nvGraphicFramePr>
        <p:xfrm>
          <a:off x="278780" y="267629"/>
          <a:ext cx="11608420" cy="62892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736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6A5DFEC0-7582-1F52-36B4-28056945AD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941659"/>
              </p:ext>
            </p:extLst>
          </p:nvPr>
        </p:nvGraphicFramePr>
        <p:xfrm>
          <a:off x="181707" y="2371241"/>
          <a:ext cx="11828585" cy="2448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1421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63639ACA-67CB-DEDD-A27F-74F11A8043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74"/>
          <a:stretch/>
        </p:blipFill>
        <p:spPr>
          <a:xfrm>
            <a:off x="-1136322" y="-1625990"/>
            <a:ext cx="2344831" cy="6290602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4A682F6-9B34-17CC-DC5A-DE9FB82D6C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69"/>
          <a:stretch/>
        </p:blipFill>
        <p:spPr>
          <a:xfrm>
            <a:off x="1909719" y="1188704"/>
            <a:ext cx="5970445" cy="5887346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1D12D32-E164-E0AE-51E0-959CA3DD25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827" y="-2050366"/>
            <a:ext cx="7327412" cy="6858000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2D0746B3-317C-37B2-EED1-7D4B262BAE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2185" y="2171115"/>
            <a:ext cx="3429000" cy="6477000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F78A885F-C821-A0C2-1A10-65AC1AD5A6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17" y="2798867"/>
            <a:ext cx="2473004" cy="6858000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A49B4DA7-BA77-6CDD-C582-95E43F3D9B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7014" y="3154094"/>
            <a:ext cx="4094986" cy="6858000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A5B66AC3-7ACB-A386-85AB-88D11E7D763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735"/>
          <a:stretch/>
        </p:blipFill>
        <p:spPr>
          <a:xfrm>
            <a:off x="3683906" y="-1456592"/>
            <a:ext cx="1571974" cy="3172851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B3686B23-40DC-0B5C-8C5D-B219CFC3D9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87" y="-3148819"/>
            <a:ext cx="1571974" cy="6858000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335084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n 20">
            <a:extLst>
              <a:ext uri="{FF2B5EF4-FFF2-40B4-BE49-F238E27FC236}">
                <a16:creationId xmlns:a16="http://schemas.microsoft.com/office/drawing/2014/main" id="{02F91587-5FFA-5F1A-B49A-0D0AF3828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30329" y="2911783"/>
            <a:ext cx="5255430" cy="3871604"/>
          </a:xfrm>
          <a:prstGeom prst="rect">
            <a:avLst/>
          </a:prstGeom>
          <a:scene3d>
            <a:camera prst="orthographicFront">
              <a:rot lat="1800000" lon="1800000" rev="1800000"/>
            </a:camera>
            <a:lightRig rig="threePt" dir="t"/>
          </a:scene3d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9E780711-8AC3-2370-E44B-8348443C4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419" y="-418193"/>
            <a:ext cx="3600000" cy="2148301"/>
          </a:xfrm>
          <a:prstGeom prst="rect">
            <a:avLst/>
          </a:prstGeom>
          <a:scene3d>
            <a:camera prst="orthographicFront">
              <a:rot lat="1800000" lon="1800000" rev="1800000"/>
            </a:camera>
            <a:lightRig rig="threePt" dir="t"/>
          </a:scene3d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AFF1306C-2A96-B3FA-4F9B-8A21C9902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7813" y="1733945"/>
            <a:ext cx="3600000" cy="4061539"/>
          </a:xfrm>
          <a:prstGeom prst="rect">
            <a:avLst/>
          </a:prstGeom>
          <a:scene3d>
            <a:camera prst="orthographicFront">
              <a:rot lat="1800000" lon="1800000" rev="1800000"/>
            </a:camera>
            <a:lightRig rig="threePt" dir="t"/>
          </a:scene3d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50DD79DC-4A5A-480B-B007-8511F704C2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4257"/>
          <a:stretch/>
        </p:blipFill>
        <p:spPr>
          <a:xfrm>
            <a:off x="6069144" y="749018"/>
            <a:ext cx="5467643" cy="3879255"/>
          </a:xfrm>
          <a:prstGeom prst="rect">
            <a:avLst/>
          </a:prstGeom>
          <a:scene3d>
            <a:camera prst="orthographicFront">
              <a:rot lat="1800000" lon="1800000" rev="1800000"/>
            </a:camera>
            <a:lightRig rig="threePt" dir="t"/>
          </a:scene3d>
        </p:spPr>
      </p:pic>
      <p:pic>
        <p:nvPicPr>
          <p:cNvPr id="35" name="Imagen 34">
            <a:extLst>
              <a:ext uri="{FF2B5EF4-FFF2-40B4-BE49-F238E27FC236}">
                <a16:creationId xmlns:a16="http://schemas.microsoft.com/office/drawing/2014/main" id="{936DCC94-8C36-F9FA-379C-209C83E743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3087" y="4135207"/>
            <a:ext cx="11393085" cy="7595390"/>
          </a:xfrm>
          <a:prstGeom prst="rect">
            <a:avLst/>
          </a:prstGeom>
          <a:scene3d>
            <a:camera prst="orthographicFront">
              <a:rot lat="1800000" lon="1800000" rev="1800000"/>
            </a:camera>
            <a:lightRig rig="threePt" dir="t"/>
          </a:scene3d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85F04814-7933-3FB6-1CD0-71379A4D0E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074398" y="-4724573"/>
            <a:ext cx="10852638" cy="7197122"/>
          </a:xfrm>
          <a:prstGeom prst="rect">
            <a:avLst/>
          </a:prstGeom>
          <a:scene3d>
            <a:camera prst="orthographicFront">
              <a:rot lat="1800000" lon="1800000" rev="18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821647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987</TotalTime>
  <Words>565</Words>
  <Application>Microsoft Office PowerPoint</Application>
  <PresentationFormat>Panorámica</PresentationFormat>
  <Paragraphs>112</Paragraphs>
  <Slides>12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Google Sans</vt:lpstr>
      <vt:lpstr>Inter</vt:lpstr>
      <vt:lpstr>Symbol</vt:lpstr>
      <vt:lpstr>Wingdings</vt:lpstr>
      <vt:lpstr>Tema de Office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sergio verde</dc:creator>
  <cp:lastModifiedBy>sergio verde</cp:lastModifiedBy>
  <cp:revision>45</cp:revision>
  <dcterms:created xsi:type="dcterms:W3CDTF">2022-12-18T18:06:46Z</dcterms:created>
  <dcterms:modified xsi:type="dcterms:W3CDTF">2023-03-08T03:19:01Z</dcterms:modified>
</cp:coreProperties>
</file>

<file path=docProps/thumbnail.jpeg>
</file>